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81" r:id="rId7"/>
    <p:sldId id="285" r:id="rId8"/>
    <p:sldId id="283" r:id="rId9"/>
    <p:sldId id="263" r:id="rId10"/>
    <p:sldId id="270" r:id="rId11"/>
    <p:sldId id="264" r:id="rId12"/>
    <p:sldId id="271" r:id="rId13"/>
    <p:sldId id="266" r:id="rId14"/>
    <p:sldId id="267" r:id="rId15"/>
    <p:sldId id="276" r:id="rId16"/>
    <p:sldId id="268" r:id="rId17"/>
    <p:sldId id="287" r:id="rId18"/>
    <p:sldId id="273" r:id="rId19"/>
    <p:sldId id="274" r:id="rId20"/>
    <p:sldId id="275" r:id="rId21"/>
    <p:sldId id="277" r:id="rId22"/>
    <p:sldId id="279" r:id="rId23"/>
    <p:sldId id="278" r:id="rId24"/>
    <p:sldId id="289" r:id="rId25"/>
    <p:sldId id="28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F29A7-D8DD-493C-9CA6-138DC9603A7D}" v="2390" dt="2025-05-25T06:54:16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esch Zazie" userId="52d89d3f-40e3-453a-a309-436eddfee91b" providerId="ADAL" clId="{578F29A7-D8DD-493C-9CA6-138DC9603A7D}"/>
    <pc:docChg chg="undo redo custSel addSld delSld modSld sldOrd">
      <pc:chgData name="Heinesch Zazie" userId="52d89d3f-40e3-453a-a309-436eddfee91b" providerId="ADAL" clId="{578F29A7-D8DD-493C-9CA6-138DC9603A7D}" dt="2025-05-25T06:54:16.556" v="6701" actId="20577"/>
      <pc:docMkLst>
        <pc:docMk/>
      </pc:docMkLst>
      <pc:sldChg chg="modSp">
        <pc:chgData name="Heinesch Zazie" userId="52d89d3f-40e3-453a-a309-436eddfee91b" providerId="ADAL" clId="{578F29A7-D8DD-493C-9CA6-138DC9603A7D}" dt="2025-05-22T13:01:56.477" v="2415" actId="20577"/>
        <pc:sldMkLst>
          <pc:docMk/>
          <pc:sldMk cId="2506899674" sldId="257"/>
        </pc:sldMkLst>
        <pc:graphicFrameChg chg="mod">
          <ac:chgData name="Heinesch Zazie" userId="52d89d3f-40e3-453a-a309-436eddfee91b" providerId="ADAL" clId="{578F29A7-D8DD-493C-9CA6-138DC9603A7D}" dt="2025-05-22T13:01:56.477" v="2415" actId="20577"/>
          <ac:graphicFrameMkLst>
            <pc:docMk/>
            <pc:sldMk cId="2506899674" sldId="257"/>
            <ac:graphicFrameMk id="5" creationId="{7997E580-01C8-80FC-AAC1-AD3D96701DE6}"/>
          </ac:graphicFrameMkLst>
        </pc:graphicFrameChg>
      </pc:sldChg>
      <pc:sldChg chg="addSp delSp modSp mod">
        <pc:chgData name="Heinesch Zazie" userId="52d89d3f-40e3-453a-a309-436eddfee91b" providerId="ADAL" clId="{578F29A7-D8DD-493C-9CA6-138DC9603A7D}" dt="2025-05-25T06:37:12.898" v="6620"/>
        <pc:sldMkLst>
          <pc:docMk/>
          <pc:sldMk cId="298859880" sldId="258"/>
        </pc:sldMkLst>
        <pc:spChg chg="add del mod">
          <ac:chgData name="Heinesch Zazie" userId="52d89d3f-40e3-453a-a309-436eddfee91b" providerId="ADAL" clId="{578F29A7-D8DD-493C-9CA6-138DC9603A7D}" dt="2025-05-25T06:35:52.737" v="6604" actId="478"/>
          <ac:spMkLst>
            <pc:docMk/>
            <pc:sldMk cId="298859880" sldId="258"/>
            <ac:spMk id="4" creationId="{9D453B5B-9DCA-88C9-31B4-26AF71E1D5E6}"/>
          </ac:spMkLst>
        </pc:spChg>
        <pc:graphicFrameChg chg="mod">
          <ac:chgData name="Heinesch Zazie" userId="52d89d3f-40e3-453a-a309-436eddfee91b" providerId="ADAL" clId="{578F29A7-D8DD-493C-9CA6-138DC9603A7D}" dt="2025-05-25T06:37:12.898" v="6620"/>
          <ac:graphicFrameMkLst>
            <pc:docMk/>
            <pc:sldMk cId="298859880" sldId="258"/>
            <ac:graphicFrameMk id="5" creationId="{3CFE8A89-5202-42D4-6199-CD9458738498}"/>
          </ac:graphicFrameMkLst>
        </pc:graphicFrameChg>
      </pc:sldChg>
      <pc:sldChg chg="addSp modSp mod">
        <pc:chgData name="Heinesch Zazie" userId="52d89d3f-40e3-453a-a309-436eddfee91b" providerId="ADAL" clId="{578F29A7-D8DD-493C-9CA6-138DC9603A7D}" dt="2025-05-24T08:11:24.146" v="4414" actId="14100"/>
        <pc:sldMkLst>
          <pc:docMk/>
          <pc:sldMk cId="3968417" sldId="259"/>
        </pc:sldMkLst>
        <pc:spChg chg="mod">
          <ac:chgData name="Heinesch Zazie" userId="52d89d3f-40e3-453a-a309-436eddfee91b" providerId="ADAL" clId="{578F29A7-D8DD-493C-9CA6-138DC9603A7D}" dt="2025-05-22T12:57:11.858" v="2089" actId="1076"/>
          <ac:spMkLst>
            <pc:docMk/>
            <pc:sldMk cId="3968417" sldId="259"/>
            <ac:spMk id="4" creationId="{1498E5BC-78E0-C915-4F7F-6F3E71CB001A}"/>
          </ac:spMkLst>
        </pc:spChg>
        <pc:picChg chg="add mod">
          <ac:chgData name="Heinesch Zazie" userId="52d89d3f-40e3-453a-a309-436eddfee91b" providerId="ADAL" clId="{578F29A7-D8DD-493C-9CA6-138DC9603A7D}" dt="2025-05-24T08:11:24.146" v="4414" actId="14100"/>
          <ac:picMkLst>
            <pc:docMk/>
            <pc:sldMk cId="3968417" sldId="259"/>
            <ac:picMk id="6" creationId="{ACE0B674-2192-CB6B-54BF-BCC28FF15C54}"/>
          </ac:picMkLst>
        </pc:picChg>
      </pc:sldChg>
      <pc:sldChg chg="modSp mod">
        <pc:chgData name="Heinesch Zazie" userId="52d89d3f-40e3-453a-a309-436eddfee91b" providerId="ADAL" clId="{578F29A7-D8DD-493C-9CA6-138DC9603A7D}" dt="2025-05-22T22:01:18.671" v="3755" actId="5793"/>
        <pc:sldMkLst>
          <pc:docMk/>
          <pc:sldMk cId="3085190242" sldId="261"/>
        </pc:sldMkLst>
        <pc:spChg chg="mod">
          <ac:chgData name="Heinesch Zazie" userId="52d89d3f-40e3-453a-a309-436eddfee91b" providerId="ADAL" clId="{578F29A7-D8DD-493C-9CA6-138DC9603A7D}" dt="2025-05-22T12:57:06.074" v="2088" actId="1076"/>
          <ac:spMkLst>
            <pc:docMk/>
            <pc:sldMk cId="3085190242" sldId="261"/>
            <ac:spMk id="4" creationId="{A10F45A1-384A-4297-ECEB-98DBA84D0A63}"/>
          </ac:spMkLst>
        </pc:spChg>
        <pc:graphicFrameChg chg="mod">
          <ac:chgData name="Heinesch Zazie" userId="52d89d3f-40e3-453a-a309-436eddfee91b" providerId="ADAL" clId="{578F29A7-D8DD-493C-9CA6-138DC9603A7D}" dt="2025-05-22T22:01:18.671" v="3755" actId="5793"/>
          <ac:graphicFrameMkLst>
            <pc:docMk/>
            <pc:sldMk cId="3085190242" sldId="261"/>
            <ac:graphicFrameMk id="13" creationId="{5A0320C4-9E38-0CD8-C60E-AA955B8D0792}"/>
          </ac:graphicFrameMkLst>
        </pc:graphicFrameChg>
      </pc:sldChg>
      <pc:sldChg chg="modSp del">
        <pc:chgData name="Heinesch Zazie" userId="52d89d3f-40e3-453a-a309-436eddfee91b" providerId="ADAL" clId="{578F29A7-D8DD-493C-9CA6-138DC9603A7D}" dt="2025-05-24T08:19:23.985" v="4742" actId="47"/>
        <pc:sldMkLst>
          <pc:docMk/>
          <pc:sldMk cId="3528481550" sldId="262"/>
        </pc:sldMkLst>
      </pc:sldChg>
      <pc:sldChg chg="addSp delSp modSp mod">
        <pc:chgData name="Heinesch Zazie" userId="52d89d3f-40e3-453a-a309-436eddfee91b" providerId="ADAL" clId="{578F29A7-D8DD-493C-9CA6-138DC9603A7D}" dt="2025-05-25T06:07:10.156" v="5487" actId="20577"/>
        <pc:sldMkLst>
          <pc:docMk/>
          <pc:sldMk cId="2493365279" sldId="263"/>
        </pc:sldMkLst>
        <pc:spChg chg="mod">
          <ac:chgData name="Heinesch Zazie" userId="52d89d3f-40e3-453a-a309-436eddfee91b" providerId="ADAL" clId="{578F29A7-D8DD-493C-9CA6-138DC9603A7D}" dt="2025-05-22T13:03:32.224" v="2477" actId="20577"/>
          <ac:spMkLst>
            <pc:docMk/>
            <pc:sldMk cId="2493365279" sldId="263"/>
            <ac:spMk id="2" creationId="{1F40FA1F-7182-EFC5-2DAE-75B96EFBE0DB}"/>
          </ac:spMkLst>
        </pc:spChg>
        <pc:spChg chg="add mod">
          <ac:chgData name="Heinesch Zazie" userId="52d89d3f-40e3-453a-a309-436eddfee91b" providerId="ADAL" clId="{578F29A7-D8DD-493C-9CA6-138DC9603A7D}" dt="2025-05-25T06:06:23.610" v="5475" actId="20577"/>
          <ac:spMkLst>
            <pc:docMk/>
            <pc:sldMk cId="2493365279" sldId="263"/>
            <ac:spMk id="3" creationId="{EB997606-1F12-EEBD-CE6D-CD6D9832B89B}"/>
          </ac:spMkLst>
        </pc:spChg>
        <pc:spChg chg="add del mod">
          <ac:chgData name="Heinesch Zazie" userId="52d89d3f-40e3-453a-a309-436eddfee91b" providerId="ADAL" clId="{578F29A7-D8DD-493C-9CA6-138DC9603A7D}" dt="2025-05-24T07:43:09.252" v="3816" actId="931"/>
          <ac:spMkLst>
            <pc:docMk/>
            <pc:sldMk cId="2493365279" sldId="263"/>
            <ac:spMk id="6" creationId="{79D0CDAB-2FD4-9295-346D-C2E9D86D4179}"/>
          </ac:spMkLst>
        </pc:spChg>
        <pc:spChg chg="mod">
          <ac:chgData name="Heinesch Zazie" userId="52d89d3f-40e3-453a-a309-436eddfee91b" providerId="ADAL" clId="{578F29A7-D8DD-493C-9CA6-138DC9603A7D}" dt="2025-05-24T07:48:30.918" v="3848" actId="2085"/>
          <ac:spMkLst>
            <pc:docMk/>
            <pc:sldMk cId="2493365279" sldId="263"/>
            <ac:spMk id="10" creationId="{E0A74003-739D-C9D6-246A-9EB6083ADC04}"/>
          </ac:spMkLst>
        </pc:spChg>
        <pc:spChg chg="mod">
          <ac:chgData name="Heinesch Zazie" userId="52d89d3f-40e3-453a-a309-436eddfee91b" providerId="ADAL" clId="{578F29A7-D8DD-493C-9CA6-138DC9603A7D}" dt="2025-05-24T07:48:14.869" v="3846" actId="2085"/>
          <ac:spMkLst>
            <pc:docMk/>
            <pc:sldMk cId="2493365279" sldId="263"/>
            <ac:spMk id="12" creationId="{CD7E71AE-0C4E-570A-2EB2-CCEA920202AD}"/>
          </ac:spMkLst>
        </pc:spChg>
        <pc:spChg chg="mod">
          <ac:chgData name="Heinesch Zazie" userId="52d89d3f-40e3-453a-a309-436eddfee91b" providerId="ADAL" clId="{578F29A7-D8DD-493C-9CA6-138DC9603A7D}" dt="2025-05-22T12:57:28.847" v="2090" actId="1076"/>
          <ac:spMkLst>
            <pc:docMk/>
            <pc:sldMk cId="2493365279" sldId="263"/>
            <ac:spMk id="13" creationId="{7CA70E42-3DE4-41FE-62AF-AA3DCFACA4BE}"/>
          </ac:spMkLst>
        </pc:spChg>
        <pc:spChg chg="mod">
          <ac:chgData name="Heinesch Zazie" userId="52d89d3f-40e3-453a-a309-436eddfee91b" providerId="ADAL" clId="{578F29A7-D8DD-493C-9CA6-138DC9603A7D}" dt="2025-05-24T07:43:54.400" v="3831" actId="20577"/>
          <ac:spMkLst>
            <pc:docMk/>
            <pc:sldMk cId="2493365279" sldId="263"/>
            <ac:spMk id="14" creationId="{16066684-FB4C-5079-C093-98F8E1B37D29}"/>
          </ac:spMkLst>
        </pc:spChg>
        <pc:spChg chg="mod">
          <ac:chgData name="Heinesch Zazie" userId="52d89d3f-40e3-453a-a309-436eddfee91b" providerId="ADAL" clId="{578F29A7-D8DD-493C-9CA6-138DC9603A7D}" dt="2025-05-25T06:06:14.055" v="5471" actId="20577"/>
          <ac:spMkLst>
            <pc:docMk/>
            <pc:sldMk cId="2493365279" sldId="263"/>
            <ac:spMk id="15" creationId="{609AE120-4A69-B4A0-BA88-0636C658A6A2}"/>
          </ac:spMkLst>
        </pc:spChg>
        <pc:spChg chg="add del mod">
          <ac:chgData name="Heinesch Zazie" userId="52d89d3f-40e3-453a-a309-436eddfee91b" providerId="ADAL" clId="{578F29A7-D8DD-493C-9CA6-138DC9603A7D}" dt="2025-05-25T06:06:42.933" v="5476" actId="931"/>
          <ac:spMkLst>
            <pc:docMk/>
            <pc:sldMk cId="2493365279" sldId="263"/>
            <ac:spMk id="16" creationId="{EC86F447-ADFF-0E0A-C419-824F57C844D4}"/>
          </ac:spMkLst>
        </pc:spChg>
        <pc:spChg chg="mod">
          <ac:chgData name="Heinesch Zazie" userId="52d89d3f-40e3-453a-a309-436eddfee91b" providerId="ADAL" clId="{578F29A7-D8DD-493C-9CA6-138DC9603A7D}" dt="2025-05-25T06:07:10.156" v="5487" actId="20577"/>
          <ac:spMkLst>
            <pc:docMk/>
            <pc:sldMk cId="2493365279" sldId="263"/>
            <ac:spMk id="18" creationId="{2785F419-B133-DC51-31BC-2C9C50D69A97}"/>
          </ac:spMkLst>
        </pc:spChg>
        <pc:picChg chg="add del mod">
          <ac:chgData name="Heinesch Zazie" userId="52d89d3f-40e3-453a-a309-436eddfee91b" providerId="ADAL" clId="{578F29A7-D8DD-493C-9CA6-138DC9603A7D}" dt="2025-05-25T06:05:15.785" v="5465" actId="478"/>
          <ac:picMkLst>
            <pc:docMk/>
            <pc:sldMk cId="2493365279" sldId="263"/>
            <ac:picMk id="8" creationId="{92C3CD74-346F-4263-7CE4-27E3461B7EBE}"/>
          </ac:picMkLst>
        </pc:picChg>
        <pc:picChg chg="del mod">
          <ac:chgData name="Heinesch Zazie" userId="52d89d3f-40e3-453a-a309-436eddfee91b" providerId="ADAL" clId="{578F29A7-D8DD-493C-9CA6-138DC9603A7D}" dt="2025-05-24T07:43:00.297" v="3815" actId="478"/>
          <ac:picMkLst>
            <pc:docMk/>
            <pc:sldMk cId="2493365279" sldId="263"/>
            <ac:picMk id="9" creationId="{AC596691-0019-52AB-F1D2-1F87C75BC715}"/>
          </ac:picMkLst>
        </pc:picChg>
        <pc:picChg chg="add mod">
          <ac:chgData name="Heinesch Zazie" userId="52d89d3f-40e3-453a-a309-436eddfee91b" providerId="ADAL" clId="{578F29A7-D8DD-493C-9CA6-138DC9603A7D}" dt="2025-05-25T06:06:53.560" v="5481" actId="1076"/>
          <ac:picMkLst>
            <pc:docMk/>
            <pc:sldMk cId="2493365279" sldId="263"/>
            <ac:picMk id="19" creationId="{4F4E757A-6600-7F4C-9D59-30901B5E249C}"/>
          </ac:picMkLst>
        </pc:picChg>
      </pc:sldChg>
      <pc:sldChg chg="modSp mod">
        <pc:chgData name="Heinesch Zazie" userId="52d89d3f-40e3-453a-a309-436eddfee91b" providerId="ADAL" clId="{578F29A7-D8DD-493C-9CA6-138DC9603A7D}" dt="2025-05-24T17:42:15.913" v="5003" actId="20577"/>
        <pc:sldMkLst>
          <pc:docMk/>
          <pc:sldMk cId="1482051511" sldId="264"/>
        </pc:sldMkLst>
        <pc:spChg chg="mod">
          <ac:chgData name="Heinesch Zazie" userId="52d89d3f-40e3-453a-a309-436eddfee91b" providerId="ADAL" clId="{578F29A7-D8DD-493C-9CA6-138DC9603A7D}" dt="2025-05-24T17:42:15.913" v="5003" actId="20577"/>
          <ac:spMkLst>
            <pc:docMk/>
            <pc:sldMk cId="1482051511" sldId="264"/>
            <ac:spMk id="3" creationId="{B500EC17-17F4-F5B4-50B0-A569BD08FC10}"/>
          </ac:spMkLst>
        </pc:spChg>
      </pc:sldChg>
      <pc:sldChg chg="addSp modSp mod ord">
        <pc:chgData name="Heinesch Zazie" userId="52d89d3f-40e3-453a-a309-436eddfee91b" providerId="ADAL" clId="{578F29A7-D8DD-493C-9CA6-138DC9603A7D}" dt="2025-05-25T06:40:23.565" v="6669" actId="1076"/>
        <pc:sldMkLst>
          <pc:docMk/>
          <pc:sldMk cId="2534608938" sldId="266"/>
        </pc:sldMkLst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2" creationId="{40B5C000-4B8A-BFCA-3F2F-D4D05DED1467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3" creationId="{B9ABA5C4-9558-04BD-E312-AADF736AAF2C}"/>
          </ac:spMkLst>
        </pc:spChg>
        <pc:spChg chg="mod">
          <ac:chgData name="Heinesch Zazie" userId="52d89d3f-40e3-453a-a309-436eddfee91b" providerId="ADAL" clId="{578F29A7-D8DD-493C-9CA6-138DC9603A7D}" dt="2025-05-22T13:05:18.785" v="2500" actId="1076"/>
          <ac:spMkLst>
            <pc:docMk/>
            <pc:sldMk cId="2534608938" sldId="266"/>
            <ac:spMk id="4" creationId="{9A7BEBFE-55D4-8F86-F1AA-3F9998120900}"/>
          </ac:spMkLst>
        </pc:spChg>
        <pc:spChg chg="add mod">
          <ac:chgData name="Heinesch Zazie" userId="52d89d3f-40e3-453a-a309-436eddfee91b" providerId="ADAL" clId="{578F29A7-D8DD-493C-9CA6-138DC9603A7D}" dt="2025-05-22T13:07:04.205" v="2523" actId="1076"/>
          <ac:spMkLst>
            <pc:docMk/>
            <pc:sldMk cId="2534608938" sldId="266"/>
            <ac:spMk id="7" creationId="{E2AE6BE1-BEC2-6957-629F-4E29055FFDD6}"/>
          </ac:spMkLst>
        </pc:spChg>
        <pc:spChg chg="mod">
          <ac:chgData name="Heinesch Zazie" userId="52d89d3f-40e3-453a-a309-436eddfee91b" providerId="ADAL" clId="{578F29A7-D8DD-493C-9CA6-138DC9603A7D}" dt="2025-05-22T13:05:43.113" v="2504" actId="1076"/>
          <ac:spMkLst>
            <pc:docMk/>
            <pc:sldMk cId="2534608938" sldId="266"/>
            <ac:spMk id="16" creationId="{CD40D671-069E-03C1-E36B-1D4445F48071}"/>
          </ac:spMkLst>
        </pc:spChg>
        <pc:spChg chg="mod">
          <ac:chgData name="Heinesch Zazie" userId="52d89d3f-40e3-453a-a309-436eddfee91b" providerId="ADAL" clId="{578F29A7-D8DD-493C-9CA6-138DC9603A7D}" dt="2025-05-22T13:05:32.644" v="2502" actId="1076"/>
          <ac:spMkLst>
            <pc:docMk/>
            <pc:sldMk cId="2534608938" sldId="266"/>
            <ac:spMk id="22" creationId="{1697CC00-C3F4-C5CF-BF16-B554A34ACE5A}"/>
          </ac:spMkLst>
        </pc:spChg>
        <pc:spChg chg="mod">
          <ac:chgData name="Heinesch Zazie" userId="52d89d3f-40e3-453a-a309-436eddfee91b" providerId="ADAL" clId="{578F29A7-D8DD-493C-9CA6-138DC9603A7D}" dt="2025-05-25T06:40:23.565" v="6669" actId="1076"/>
          <ac:spMkLst>
            <pc:docMk/>
            <pc:sldMk cId="2534608938" sldId="266"/>
            <ac:spMk id="23" creationId="{285C1DC4-E420-ABF0-E016-3BA7660EA838}"/>
          </ac:spMkLst>
        </pc:spChg>
        <pc:picChg chg="mod">
          <ac:chgData name="Heinesch Zazie" userId="52d89d3f-40e3-453a-a309-436eddfee91b" providerId="ADAL" clId="{578F29A7-D8DD-493C-9CA6-138DC9603A7D}" dt="2025-05-22T13:06:01.184" v="2507" actId="1076"/>
          <ac:picMkLst>
            <pc:docMk/>
            <pc:sldMk cId="2534608938" sldId="266"/>
            <ac:picMk id="10" creationId="{3273124E-53B7-3046-00AA-FFDAACFBF481}"/>
          </ac:picMkLst>
        </pc:picChg>
        <pc:cxnChg chg="mod">
          <ac:chgData name="Heinesch Zazie" userId="52d89d3f-40e3-453a-a309-436eddfee91b" providerId="ADAL" clId="{578F29A7-D8DD-493C-9CA6-138DC9603A7D}" dt="2025-05-22T13:05:46.138" v="2505" actId="14100"/>
          <ac:cxnSpMkLst>
            <pc:docMk/>
            <pc:sldMk cId="2534608938" sldId="266"/>
            <ac:cxnSpMk id="14" creationId="{64BFCAD6-E4E8-2DB5-2EDF-0BB7BE10C9BC}"/>
          </ac:cxnSpMkLst>
        </pc:cxnChg>
        <pc:cxnChg chg="mod">
          <ac:chgData name="Heinesch Zazie" userId="52d89d3f-40e3-453a-a309-436eddfee91b" providerId="ADAL" clId="{578F29A7-D8DD-493C-9CA6-138DC9603A7D}" dt="2025-05-22T13:05:36.609" v="2503" actId="14100"/>
          <ac:cxnSpMkLst>
            <pc:docMk/>
            <pc:sldMk cId="2534608938" sldId="266"/>
            <ac:cxnSpMk id="18" creationId="{5191015C-43B6-4A70-DC9E-6C9031827B25}"/>
          </ac:cxnSpMkLst>
        </pc:cxnChg>
        <pc:cxnChg chg="mod">
          <ac:chgData name="Heinesch Zazie" userId="52d89d3f-40e3-453a-a309-436eddfee91b" providerId="ADAL" clId="{578F29A7-D8DD-493C-9CA6-138DC9603A7D}" dt="2025-05-22T13:05:18.785" v="2500" actId="1076"/>
          <ac:cxnSpMkLst>
            <pc:docMk/>
            <pc:sldMk cId="2534608938" sldId="266"/>
            <ac:cxnSpMk id="21" creationId="{0F4A4B40-D858-71D6-9E8A-D3EC75258830}"/>
          </ac:cxnSpMkLst>
        </pc:cxnChg>
      </pc:sldChg>
      <pc:sldChg chg="addSp delSp modSp mod">
        <pc:chgData name="Heinesch Zazie" userId="52d89d3f-40e3-453a-a309-436eddfee91b" providerId="ADAL" clId="{578F29A7-D8DD-493C-9CA6-138DC9603A7D}" dt="2025-05-24T19:57:18.820" v="5340" actId="20577"/>
        <pc:sldMkLst>
          <pc:docMk/>
          <pc:sldMk cId="1670870986" sldId="267"/>
        </pc:sldMkLst>
        <pc:spChg chg="mod">
          <ac:chgData name="Heinesch Zazie" userId="52d89d3f-40e3-453a-a309-436eddfee91b" providerId="ADAL" clId="{578F29A7-D8DD-493C-9CA6-138DC9603A7D}" dt="2025-05-22T13:18:42.983" v="2770" actId="20577"/>
          <ac:spMkLst>
            <pc:docMk/>
            <pc:sldMk cId="1670870986" sldId="267"/>
            <ac:spMk id="4" creationId="{D1959595-4513-7872-766F-7E4284D95130}"/>
          </ac:spMkLst>
        </pc:spChg>
        <pc:spChg chg="mod">
          <ac:chgData name="Heinesch Zazie" userId="52d89d3f-40e3-453a-a309-436eddfee91b" providerId="ADAL" clId="{578F29A7-D8DD-493C-9CA6-138DC9603A7D}" dt="2025-05-24T19:56:44.031" v="5338" actId="20577"/>
          <ac:spMkLst>
            <pc:docMk/>
            <pc:sldMk cId="1670870986" sldId="267"/>
            <ac:spMk id="9" creationId="{43BE8700-7149-D5A9-C821-9F261C8AEBEE}"/>
          </ac:spMkLst>
        </pc:spChg>
        <pc:spChg chg="mod">
          <ac:chgData name="Heinesch Zazie" userId="52d89d3f-40e3-453a-a309-436eddfee91b" providerId="ADAL" clId="{578F29A7-D8DD-493C-9CA6-138DC9603A7D}" dt="2025-05-24T17:43:04.806" v="5005" actId="14100"/>
          <ac:spMkLst>
            <pc:docMk/>
            <pc:sldMk cId="1670870986" sldId="267"/>
            <ac:spMk id="12" creationId="{C7F4E84A-B6B1-6720-9C34-F05433BC31AD}"/>
          </ac:spMkLst>
        </pc:spChg>
        <pc:spChg chg="add mod">
          <ac:chgData name="Heinesch Zazie" userId="52d89d3f-40e3-453a-a309-436eddfee91b" providerId="ADAL" clId="{578F29A7-D8DD-493C-9CA6-138DC9603A7D}" dt="2025-05-24T19:57:18.820" v="5340" actId="20577"/>
          <ac:spMkLst>
            <pc:docMk/>
            <pc:sldMk cId="1670870986" sldId="267"/>
            <ac:spMk id="30" creationId="{DB9E94F7-887C-0B6F-7788-3E425F2D8136}"/>
          </ac:spMkLst>
        </pc:spChg>
        <pc:cxnChg chg="add del mod">
          <ac:chgData name="Heinesch Zazie" userId="52d89d3f-40e3-453a-a309-436eddfee91b" providerId="ADAL" clId="{578F29A7-D8DD-493C-9CA6-138DC9603A7D}" dt="2025-05-24T17:43:04.806" v="5005" actId="14100"/>
          <ac:cxnSpMkLst>
            <pc:docMk/>
            <pc:sldMk cId="1670870986" sldId="267"/>
            <ac:cxnSpMk id="14" creationId="{D9C535E9-C346-C660-F2D3-23284B93F8A1}"/>
          </ac:cxnSpMkLst>
        </pc:cxnChg>
      </pc:sldChg>
      <pc:sldChg chg="modSp">
        <pc:chgData name="Heinesch Zazie" userId="52d89d3f-40e3-453a-a309-436eddfee91b" providerId="ADAL" clId="{578F29A7-D8DD-493C-9CA6-138DC9603A7D}" dt="2025-05-25T06:54:16.556" v="6701" actId="20577"/>
        <pc:sldMkLst>
          <pc:docMk/>
          <pc:sldMk cId="1225373053" sldId="268"/>
        </pc:sldMkLst>
        <pc:graphicFrameChg chg="mod">
          <ac:chgData name="Heinesch Zazie" userId="52d89d3f-40e3-453a-a309-436eddfee91b" providerId="ADAL" clId="{578F29A7-D8DD-493C-9CA6-138DC9603A7D}" dt="2025-05-25T06:54:16.556" v="6701" actId="20577"/>
          <ac:graphicFrameMkLst>
            <pc:docMk/>
            <pc:sldMk cId="1225373053" sldId="268"/>
            <ac:graphicFrameMk id="5" creationId="{7B408124-C9D9-83F0-65D8-0B5195BBFB0A}"/>
          </ac:graphicFrameMkLst>
        </pc:graphicFrameChg>
      </pc:sldChg>
      <pc:sldChg chg="addSp modSp del mod">
        <pc:chgData name="Heinesch Zazie" userId="52d89d3f-40e3-453a-a309-436eddfee91b" providerId="ADAL" clId="{578F29A7-D8DD-493C-9CA6-138DC9603A7D}" dt="2025-05-22T12:06:03.942" v="1790" actId="47"/>
        <pc:sldMkLst>
          <pc:docMk/>
          <pc:sldMk cId="1287486015" sldId="269"/>
        </pc:sldMkLst>
      </pc:sldChg>
      <pc:sldChg chg="addSp delSp modSp new mod setBg">
        <pc:chgData name="Heinesch Zazie" userId="52d89d3f-40e3-453a-a309-436eddfee91b" providerId="ADAL" clId="{578F29A7-D8DD-493C-9CA6-138DC9603A7D}" dt="2025-05-25T06:39:20.902" v="6641" actId="20577"/>
        <pc:sldMkLst>
          <pc:docMk/>
          <pc:sldMk cId="196285796" sldId="270"/>
        </pc:sldMkLst>
        <pc:spChg chg="mod">
          <ac:chgData name="Heinesch Zazie" userId="52d89d3f-40e3-453a-a309-436eddfee91b" providerId="ADAL" clId="{578F29A7-D8DD-493C-9CA6-138DC9603A7D}" dt="2025-05-22T10:13:36.918" v="519" actId="1076"/>
          <ac:spMkLst>
            <pc:docMk/>
            <pc:sldMk cId="196285796" sldId="270"/>
            <ac:spMk id="2" creationId="{7B8AE153-9DB4-7E1D-8BB9-E345818E0BC8}"/>
          </ac:spMkLst>
        </pc:spChg>
        <pc:spChg chg="add mod ord">
          <ac:chgData name="Heinesch Zazie" userId="52d89d3f-40e3-453a-a309-436eddfee91b" providerId="ADAL" clId="{578F29A7-D8DD-493C-9CA6-138DC9603A7D}" dt="2025-05-22T10:25:51.427" v="718" actId="20577"/>
          <ac:spMkLst>
            <pc:docMk/>
            <pc:sldMk cId="196285796" sldId="270"/>
            <ac:spMk id="6" creationId="{36543C8A-C6BF-196D-1731-1DC8A6A5081D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9" creationId="{0C541B88-1AE9-40C3-AFD5-967787C1979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1" creationId="{E5F17139-31EE-46AC-B04F-DBBD852DD6CB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7" creationId="{89D16701-DA76-4F72-BB63-E2C3FFBDFE0F}"/>
          </ac:spMkLst>
        </pc:spChg>
        <pc:spChg chg="add">
          <ac:chgData name="Heinesch Zazie" userId="52d89d3f-40e3-453a-a309-436eddfee91b" providerId="ADAL" clId="{578F29A7-D8DD-493C-9CA6-138DC9603A7D}" dt="2025-05-22T10:12:33.624" v="510" actId="26606"/>
          <ac:spMkLst>
            <pc:docMk/>
            <pc:sldMk cId="196285796" sldId="270"/>
            <ac:spMk id="19" creationId="{1CC28BE1-9DC6-43FE-9582-39F091098D77}"/>
          </ac:spMkLst>
        </pc:spChg>
        <pc:spChg chg="add mod">
          <ac:chgData name="Heinesch Zazie" userId="52d89d3f-40e3-453a-a309-436eddfee91b" providerId="ADAL" clId="{578F29A7-D8DD-493C-9CA6-138DC9603A7D}" dt="2025-05-25T06:39:20.902" v="6641" actId="20577"/>
          <ac:spMkLst>
            <pc:docMk/>
            <pc:sldMk cId="196285796" sldId="270"/>
            <ac:spMk id="20" creationId="{92D2967E-C5FB-D4A6-7160-4639F8A6C77D}"/>
          </ac:spMkLst>
        </pc:s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13" creationId="{7CF625D3-71A3-4F30-A096-8EF334E959D0}"/>
          </ac:grpSpMkLst>
        </pc:grpChg>
        <pc:grpChg chg="add">
          <ac:chgData name="Heinesch Zazie" userId="52d89d3f-40e3-453a-a309-436eddfee91b" providerId="ADAL" clId="{578F29A7-D8DD-493C-9CA6-138DC9603A7D}" dt="2025-05-22T10:12:33.624" v="510" actId="26606"/>
          <ac:grpSpMkLst>
            <pc:docMk/>
            <pc:sldMk cId="196285796" sldId="270"/>
            <ac:grpSpMk id="21" creationId="{AF9AF3F3-CE0C-4125-BDD7-346487FA0B40}"/>
          </ac:grpSpMkLst>
        </pc:grpChg>
        <pc:graphicFrameChg chg="add del mod">
          <ac:chgData name="Heinesch Zazie" userId="52d89d3f-40e3-453a-a309-436eddfee91b" providerId="ADAL" clId="{578F29A7-D8DD-493C-9CA6-138DC9603A7D}" dt="2025-05-25T06:07:32.593" v="5497" actId="20577"/>
          <ac:graphicFrameMkLst>
            <pc:docMk/>
            <pc:sldMk cId="196285796" sldId="270"/>
            <ac:graphicFrameMk id="5" creationId="{8D6C8BB0-3828-64CA-7AAC-F70F4129E36E}"/>
          </ac:graphicFrameMkLst>
        </pc:graphicFrameChg>
        <pc:graphicFrameChg chg="add mod">
          <ac:chgData name="Heinesch Zazie" userId="52d89d3f-40e3-453a-a309-436eddfee91b" providerId="ADAL" clId="{578F29A7-D8DD-493C-9CA6-138DC9603A7D}" dt="2025-05-22T10:27:16.103" v="835" actId="14100"/>
          <ac:graphicFrameMkLst>
            <pc:docMk/>
            <pc:sldMk cId="196285796" sldId="270"/>
            <ac:graphicFrameMk id="18" creationId="{8E5C7BF5-D0D1-5165-0807-9422501C087A}"/>
          </ac:graphicFrameMkLst>
        </pc:graphicFrameChg>
      </pc:sldChg>
      <pc:sldChg chg="addSp delSp modSp new mod ord">
        <pc:chgData name="Heinesch Zazie" userId="52d89d3f-40e3-453a-a309-436eddfee91b" providerId="ADAL" clId="{578F29A7-D8DD-493C-9CA6-138DC9603A7D}" dt="2025-05-25T06:49:21.825" v="6694" actId="20577"/>
        <pc:sldMkLst>
          <pc:docMk/>
          <pc:sldMk cId="400173312" sldId="271"/>
        </pc:sldMkLst>
        <pc:spChg chg="mod">
          <ac:chgData name="Heinesch Zazie" userId="52d89d3f-40e3-453a-a309-436eddfee91b" providerId="ADAL" clId="{578F29A7-D8DD-493C-9CA6-138DC9603A7D}" dt="2025-05-22T10:29:33.101" v="862" actId="20577"/>
          <ac:spMkLst>
            <pc:docMk/>
            <pc:sldMk cId="400173312" sldId="271"/>
            <ac:spMk id="2" creationId="{F2F47CAF-9C04-B971-9F74-0BCBED3A7951}"/>
          </ac:spMkLst>
        </pc:spChg>
        <pc:spChg chg="add mod">
          <ac:chgData name="Heinesch Zazie" userId="52d89d3f-40e3-453a-a309-436eddfee91b" providerId="ADAL" clId="{578F29A7-D8DD-493C-9CA6-138DC9603A7D}" dt="2025-05-22T10:31:27.738" v="882" actId="1076"/>
          <ac:spMkLst>
            <pc:docMk/>
            <pc:sldMk cId="400173312" sldId="271"/>
            <ac:spMk id="8" creationId="{07D90095-CCCD-C342-3713-E8110DF1DFC3}"/>
          </ac:spMkLst>
        </pc:spChg>
        <pc:spChg chg="add mod">
          <ac:chgData name="Heinesch Zazie" userId="52d89d3f-40e3-453a-a309-436eddfee91b" providerId="ADAL" clId="{578F29A7-D8DD-493C-9CA6-138DC9603A7D}" dt="2025-05-22T10:31:43.206" v="884" actId="1076"/>
          <ac:spMkLst>
            <pc:docMk/>
            <pc:sldMk cId="400173312" sldId="271"/>
            <ac:spMk id="9" creationId="{5A69F250-C155-2248-030D-2C912DBF8DEE}"/>
          </ac:spMkLst>
        </pc:spChg>
        <pc:spChg chg="add mod">
          <ac:chgData name="Heinesch Zazie" userId="52d89d3f-40e3-453a-a309-436eddfee91b" providerId="ADAL" clId="{578F29A7-D8DD-493C-9CA6-138DC9603A7D}" dt="2025-05-22T10:33:34.670" v="959" actId="20577"/>
          <ac:spMkLst>
            <pc:docMk/>
            <pc:sldMk cId="400173312" sldId="271"/>
            <ac:spMk id="10" creationId="{71389F87-EF3D-D0CF-E389-86EFB9461426}"/>
          </ac:spMkLst>
        </pc:spChg>
        <pc:spChg chg="add mod">
          <ac:chgData name="Heinesch Zazie" userId="52d89d3f-40e3-453a-a309-436eddfee91b" providerId="ADAL" clId="{578F29A7-D8DD-493C-9CA6-138DC9603A7D}" dt="2025-05-22T10:33:27.960" v="957" actId="1076"/>
          <ac:spMkLst>
            <pc:docMk/>
            <pc:sldMk cId="400173312" sldId="271"/>
            <ac:spMk id="11" creationId="{021F203E-4E4F-256D-E650-2A6360744B97}"/>
          </ac:spMkLst>
        </pc:spChg>
        <pc:spChg chg="add mod">
          <ac:chgData name="Heinesch Zazie" userId="52d89d3f-40e3-453a-a309-436eddfee91b" providerId="ADAL" clId="{578F29A7-D8DD-493C-9CA6-138DC9603A7D}" dt="2025-05-25T06:49:21.825" v="6694" actId="20577"/>
          <ac:spMkLst>
            <pc:docMk/>
            <pc:sldMk cId="400173312" sldId="271"/>
            <ac:spMk id="12" creationId="{32A85756-DD21-2980-4482-FC02DD982157}"/>
          </ac:spMkLst>
        </pc:spChg>
        <pc:picChg chg="add mod">
          <ac:chgData name="Heinesch Zazie" userId="52d89d3f-40e3-453a-a309-436eddfee91b" providerId="ADAL" clId="{578F29A7-D8DD-493C-9CA6-138DC9603A7D}" dt="2025-05-22T10:31:22.830" v="881" actId="1076"/>
          <ac:picMkLst>
            <pc:docMk/>
            <pc:sldMk cId="400173312" sldId="271"/>
            <ac:picMk id="5" creationId="{E8247C5C-B232-E11C-0F6F-DB182E360468}"/>
          </ac:picMkLst>
        </pc:picChg>
        <pc:picChg chg="add mod ord">
          <ac:chgData name="Heinesch Zazie" userId="52d89d3f-40e3-453a-a309-436eddfee91b" providerId="ADAL" clId="{578F29A7-D8DD-493C-9CA6-138DC9603A7D}" dt="2025-05-22T10:31:31.837" v="883" actId="1076"/>
          <ac:picMkLst>
            <pc:docMk/>
            <pc:sldMk cId="400173312" sldId="271"/>
            <ac:picMk id="7" creationId="{CDCF1289-957C-D75B-4D61-13A55770764C}"/>
          </ac:picMkLst>
        </pc:picChg>
      </pc:sldChg>
      <pc:sldChg chg="addSp delSp modSp new del mod">
        <pc:chgData name="Heinesch Zazie" userId="52d89d3f-40e3-453a-a309-436eddfee91b" providerId="ADAL" clId="{578F29A7-D8DD-493C-9CA6-138DC9603A7D}" dt="2025-05-22T12:16:22.858" v="1801" actId="47"/>
        <pc:sldMkLst>
          <pc:docMk/>
          <pc:sldMk cId="3898405899" sldId="272"/>
        </pc:sldMkLst>
      </pc:sldChg>
      <pc:sldChg chg="addSp delSp modSp add mod ord">
        <pc:chgData name="Heinesch Zazie" userId="52d89d3f-40e3-453a-a309-436eddfee91b" providerId="ADAL" clId="{578F29A7-D8DD-493C-9CA6-138DC9603A7D}" dt="2025-05-25T06:50:23.868" v="6695"/>
        <pc:sldMkLst>
          <pc:docMk/>
          <pc:sldMk cId="1664464641" sldId="273"/>
        </pc:sldMkLst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3" creationId="{0CDCDB90-628F-99FD-B038-2EE05E40E65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15" creationId="{258F5ECF-F356-C49D-3D26-FF9EE957F1A6}"/>
          </ac:spMkLst>
        </pc:spChg>
        <pc:spChg chg="add mod">
          <ac:chgData name="Heinesch Zazie" userId="52d89d3f-40e3-453a-a309-436eddfee91b" providerId="ADAL" clId="{578F29A7-D8DD-493C-9CA6-138DC9603A7D}" dt="2025-05-24T20:00:16.185" v="5351" actId="20577"/>
          <ac:spMkLst>
            <pc:docMk/>
            <pc:sldMk cId="1664464641" sldId="273"/>
            <ac:spMk id="20" creationId="{1CFDB960-40DF-4660-2CB7-468A06E18218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1" creationId="{DCB5DD5B-FC0C-21C4-56E7-2A50E065E731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2" creationId="{8741C7A0-54B6-971B-72BD-F65331ACD9F2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4" creationId="{72F506B2-F766-732F-C33B-BDF37BB1AAB0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5" creationId="{2AE8119A-94F4-F02C-1390-261643BB8A0D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6" creationId="{D80A2D18-B326-6D73-9562-BF8167DFE605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7" creationId="{273B760E-E025-8030-5E3E-AE0969920F6C}"/>
          </ac:spMkLst>
        </pc:spChg>
        <pc:spChg chg="mod">
          <ac:chgData name="Heinesch Zazie" userId="52d89d3f-40e3-453a-a309-436eddfee91b" providerId="ADAL" clId="{578F29A7-D8DD-493C-9CA6-138DC9603A7D}" dt="2025-05-25T06:50:23.868" v="6695"/>
          <ac:spMkLst>
            <pc:docMk/>
            <pc:sldMk cId="1664464641" sldId="273"/>
            <ac:spMk id="28" creationId="{F4071FC6-6175-C7E4-317C-E0008A6A6D0A}"/>
          </ac:spMkLst>
        </pc:spChg>
        <pc:spChg chg="add mod">
          <ac:chgData name="Heinesch Zazie" userId="52d89d3f-40e3-453a-a309-436eddfee91b" providerId="ADAL" clId="{578F29A7-D8DD-493C-9CA6-138DC9603A7D}" dt="2025-05-22T12:05:45.633" v="1788"/>
          <ac:spMkLst>
            <pc:docMk/>
            <pc:sldMk cId="1664464641" sldId="273"/>
            <ac:spMk id="29" creationId="{C47A764D-FD17-94DF-B380-14E42B01FF80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6:49:01.299" v="6693" actId="20577"/>
        <pc:sldMkLst>
          <pc:docMk/>
          <pc:sldMk cId="2856273366" sldId="274"/>
        </pc:sldMkLst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6" creationId="{738E228D-CCDE-F63E-5874-4B17EFF85841}"/>
          </ac:spMkLst>
        </pc:spChg>
        <pc:spChg chg="add mod">
          <ac:chgData name="Heinesch Zazie" userId="52d89d3f-40e3-453a-a309-436eddfee91b" providerId="ADAL" clId="{578F29A7-D8DD-493C-9CA6-138DC9603A7D}" dt="2025-05-25T06:42:22.793" v="6678" actId="20577"/>
          <ac:spMkLst>
            <pc:docMk/>
            <pc:sldMk cId="2856273366" sldId="274"/>
            <ac:spMk id="7" creationId="{A754E8B4-40E5-5791-47A5-ACBEC774E777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8" creationId="{DBC3DECB-4F82-390B-A3BD-2C4175533695}"/>
          </ac:spMkLst>
        </pc:spChg>
        <pc:spChg chg="add mod">
          <ac:chgData name="Heinesch Zazie" userId="52d89d3f-40e3-453a-a309-436eddfee91b" providerId="ADAL" clId="{578F29A7-D8DD-493C-9CA6-138DC9603A7D}" dt="2025-05-25T06:42:31.163" v="6685" actId="20577"/>
          <ac:spMkLst>
            <pc:docMk/>
            <pc:sldMk cId="2856273366" sldId="274"/>
            <ac:spMk id="9" creationId="{6264CDDB-FB6B-7F64-122D-61C3BF1DFA2A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1" creationId="{BA66572F-4997-9A52-CE44-29B1B1448DC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4" creationId="{2788B7E0-91B9-7D83-606A-ED362670DB50}"/>
          </ac:spMkLst>
        </pc:spChg>
        <pc:spChg chg="add mod">
          <ac:chgData name="Heinesch Zazie" userId="52d89d3f-40e3-453a-a309-436eddfee91b" providerId="ADAL" clId="{578F29A7-D8DD-493C-9CA6-138DC9603A7D}" dt="2025-05-25T06:49:01.299" v="6693" actId="20577"/>
          <ac:spMkLst>
            <pc:docMk/>
            <pc:sldMk cId="2856273366" sldId="274"/>
            <ac:spMk id="16" creationId="{693A8BC0-633F-04E3-F55B-1D079176DC5B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18" creationId="{71F469E7-B83C-613B-017E-736C9B61EF4F}"/>
          </ac:spMkLst>
        </pc:spChg>
        <pc:spChg chg="add mod">
          <ac:chgData name="Heinesch Zazie" userId="52d89d3f-40e3-453a-a309-436eddfee91b" providerId="ADAL" clId="{578F29A7-D8DD-493C-9CA6-138DC9603A7D}" dt="2025-05-22T12:06:25.342" v="1796"/>
          <ac:spMkLst>
            <pc:docMk/>
            <pc:sldMk cId="2856273366" sldId="274"/>
            <ac:spMk id="32" creationId="{CA995AC4-65BE-B610-45DA-DFF13B4A7E6D}"/>
          </ac:spMkLst>
        </pc:spChg>
        <pc:spChg chg="add mod">
          <ac:chgData name="Heinesch Zazie" userId="52d89d3f-40e3-453a-a309-436eddfee91b" providerId="ADAL" clId="{578F29A7-D8DD-493C-9CA6-138DC9603A7D}" dt="2025-05-22T12:06:37.146" v="1798" actId="1076"/>
          <ac:spMkLst>
            <pc:docMk/>
            <pc:sldMk cId="2856273366" sldId="274"/>
            <ac:spMk id="33" creationId="{28125332-C741-D4A8-80D1-FC97BD889A44}"/>
          </ac:spMkLst>
        </pc:spChg>
      </pc:sldChg>
      <pc:sldChg chg="addSp delSp modSp new mod">
        <pc:chgData name="Heinesch Zazie" userId="52d89d3f-40e3-453a-a309-436eddfee91b" providerId="ADAL" clId="{578F29A7-D8DD-493C-9CA6-138DC9603A7D}" dt="2025-05-25T06:16:59.352" v="5668" actId="167"/>
        <pc:sldMkLst>
          <pc:docMk/>
          <pc:sldMk cId="2901504100" sldId="275"/>
        </pc:sldMkLst>
        <pc:spChg chg="mod">
          <ac:chgData name="Heinesch Zazie" userId="52d89d3f-40e3-453a-a309-436eddfee91b" providerId="ADAL" clId="{578F29A7-D8DD-493C-9CA6-138DC9603A7D}" dt="2025-05-22T20:34:26.022" v="3076" actId="20577"/>
          <ac:spMkLst>
            <pc:docMk/>
            <pc:sldMk cId="2901504100" sldId="275"/>
            <ac:spMk id="2" creationId="{1F527E01-A364-9A50-D6B2-10F73B2C1865}"/>
          </ac:spMkLst>
        </pc:spChg>
        <pc:spChg chg="add mod">
          <ac:chgData name="Heinesch Zazie" userId="52d89d3f-40e3-453a-a309-436eddfee91b" providerId="ADAL" clId="{578F29A7-D8DD-493C-9CA6-138DC9603A7D}" dt="2025-05-22T20:38:08.512" v="3147" actId="20577"/>
          <ac:spMkLst>
            <pc:docMk/>
            <pc:sldMk cId="2901504100" sldId="275"/>
            <ac:spMk id="12" creationId="{CAB4FE1F-187A-4C64-71FD-EBD05E7E83C0}"/>
          </ac:spMkLst>
        </pc:spChg>
        <pc:spChg chg="add mod">
          <ac:chgData name="Heinesch Zazie" userId="52d89d3f-40e3-453a-a309-436eddfee91b" providerId="ADAL" clId="{578F29A7-D8DD-493C-9CA6-138DC9603A7D}" dt="2025-05-25T06:09:44.058" v="5536" actId="20577"/>
          <ac:spMkLst>
            <pc:docMk/>
            <pc:sldMk cId="2901504100" sldId="275"/>
            <ac:spMk id="15" creationId="{3FC2FBC5-F5F5-5054-9E1D-31401BA3332F}"/>
          </ac:spMkLst>
        </pc:spChg>
        <pc:spChg chg="add mod">
          <ac:chgData name="Heinesch Zazie" userId="52d89d3f-40e3-453a-a309-436eddfee91b" providerId="ADAL" clId="{578F29A7-D8DD-493C-9CA6-138DC9603A7D}" dt="2025-05-25T06:09:50.901" v="5539" actId="20577"/>
          <ac:spMkLst>
            <pc:docMk/>
            <pc:sldMk cId="2901504100" sldId="275"/>
            <ac:spMk id="16" creationId="{CC21B256-C286-431F-6B94-2D78D81B723F}"/>
          </ac:spMkLst>
        </pc:spChg>
        <pc:spChg chg="add mod">
          <ac:chgData name="Heinesch Zazie" userId="52d89d3f-40e3-453a-a309-436eddfee91b" providerId="ADAL" clId="{578F29A7-D8DD-493C-9CA6-138DC9603A7D}" dt="2025-05-25T06:10:00.249" v="5543" actId="20577"/>
          <ac:spMkLst>
            <pc:docMk/>
            <pc:sldMk cId="2901504100" sldId="275"/>
            <ac:spMk id="17" creationId="{AC357215-E42C-CBCE-18AC-0901E219BB49}"/>
          </ac:spMkLst>
        </pc:spChg>
        <pc:spChg chg="add mod">
          <ac:chgData name="Heinesch Zazie" userId="52d89d3f-40e3-453a-a309-436eddfee91b" providerId="ADAL" clId="{578F29A7-D8DD-493C-9CA6-138DC9603A7D}" dt="2025-05-22T22:03:06.626" v="3781" actId="20577"/>
          <ac:spMkLst>
            <pc:docMk/>
            <pc:sldMk cId="2901504100" sldId="275"/>
            <ac:spMk id="22" creationId="{5FE3D5F5-8320-100A-3E10-A257D89FA227}"/>
          </ac:spMkLst>
        </pc:spChg>
        <pc:spChg chg="add del mod">
          <ac:chgData name="Heinesch Zazie" userId="52d89d3f-40e3-453a-a309-436eddfee91b" providerId="ADAL" clId="{578F29A7-D8DD-493C-9CA6-138DC9603A7D}" dt="2025-05-25T06:09:20.841" v="5527" actId="931"/>
          <ac:spMkLst>
            <pc:docMk/>
            <pc:sldMk cId="2901504100" sldId="275"/>
            <ac:spMk id="28" creationId="{C3973E21-80F4-3DD8-226C-994723CA2414}"/>
          </ac:spMkLst>
        </pc:spChg>
        <pc:spChg chg="add del mod">
          <ac:chgData name="Heinesch Zazie" userId="52d89d3f-40e3-453a-a309-436eddfee91b" providerId="ADAL" clId="{578F29A7-D8DD-493C-9CA6-138DC9603A7D}" dt="2025-05-25T06:16:45.634" v="5663" actId="931"/>
          <ac:spMkLst>
            <pc:docMk/>
            <pc:sldMk cId="2901504100" sldId="275"/>
            <ac:spMk id="32" creationId="{1C34376F-4AAB-CC27-1433-380674714A32}"/>
          </ac:spMkLst>
        </pc:spChg>
        <pc:picChg chg="add del mod">
          <ac:chgData name="Heinesch Zazie" userId="52d89d3f-40e3-453a-a309-436eddfee91b" providerId="ADAL" clId="{578F29A7-D8DD-493C-9CA6-138DC9603A7D}" dt="2025-05-25T06:09:02.563" v="5526" actId="478"/>
          <ac:picMkLst>
            <pc:docMk/>
            <pc:sldMk cId="2901504100" sldId="275"/>
            <ac:picMk id="26" creationId="{8110915F-BD95-CE4F-0F63-4A4DCB0236BD}"/>
          </ac:picMkLst>
        </pc:picChg>
        <pc:picChg chg="add del mod">
          <ac:chgData name="Heinesch Zazie" userId="52d89d3f-40e3-453a-a309-436eddfee91b" providerId="ADAL" clId="{578F29A7-D8DD-493C-9CA6-138DC9603A7D}" dt="2025-05-25T06:16:36.538" v="5662" actId="478"/>
          <ac:picMkLst>
            <pc:docMk/>
            <pc:sldMk cId="2901504100" sldId="275"/>
            <ac:picMk id="30" creationId="{9BFB6983-F578-4234-F4DD-2852B9A3912E}"/>
          </ac:picMkLst>
        </pc:picChg>
        <pc:picChg chg="add mod ord">
          <ac:chgData name="Heinesch Zazie" userId="52d89d3f-40e3-453a-a309-436eddfee91b" providerId="ADAL" clId="{578F29A7-D8DD-493C-9CA6-138DC9603A7D}" dt="2025-05-25T06:16:59.352" v="5668" actId="167"/>
          <ac:picMkLst>
            <pc:docMk/>
            <pc:sldMk cId="2901504100" sldId="275"/>
            <ac:picMk id="34" creationId="{2D6584F2-C1BC-821D-F032-5099F3369B6F}"/>
          </ac:picMkLst>
        </pc:picChg>
      </pc:sldChg>
      <pc:sldChg chg="addSp delSp modSp add mod">
        <pc:chgData name="Heinesch Zazie" userId="52d89d3f-40e3-453a-a309-436eddfee91b" providerId="ADAL" clId="{578F29A7-D8DD-493C-9CA6-138DC9603A7D}" dt="2025-05-24T19:57:29.191" v="5342" actId="20577"/>
        <pc:sldMkLst>
          <pc:docMk/>
          <pc:sldMk cId="3118811542" sldId="276"/>
        </pc:sldMkLst>
        <pc:spChg chg="add mod">
          <ac:chgData name="Heinesch Zazie" userId="52d89d3f-40e3-453a-a309-436eddfee91b" providerId="ADAL" clId="{578F29A7-D8DD-493C-9CA6-138DC9603A7D}" dt="2025-05-24T19:57:29.191" v="5342" actId="20577"/>
          <ac:spMkLst>
            <pc:docMk/>
            <pc:sldMk cId="3118811542" sldId="276"/>
            <ac:spMk id="5" creationId="{149B161F-ECA4-737B-F499-0B9FCA4F5F21}"/>
          </ac:spMkLst>
        </pc:spChg>
        <pc:spChg chg="mod">
          <ac:chgData name="Heinesch Zazie" userId="52d89d3f-40e3-453a-a309-436eddfee91b" providerId="ADAL" clId="{578F29A7-D8DD-493C-9CA6-138DC9603A7D}" dt="2025-05-22T13:30:53.749" v="2983" actId="1076"/>
          <ac:spMkLst>
            <pc:docMk/>
            <pc:sldMk cId="3118811542" sldId="276"/>
            <ac:spMk id="10" creationId="{21921B85-64D6-19EE-B35E-1009F22AC13B}"/>
          </ac:spMkLst>
        </pc:spChg>
        <pc:spChg chg="mod">
          <ac:chgData name="Heinesch Zazie" userId="52d89d3f-40e3-453a-a309-436eddfee91b" providerId="ADAL" clId="{578F29A7-D8DD-493C-9CA6-138DC9603A7D}" dt="2025-05-22T13:32:17.457" v="3011" actId="20577"/>
          <ac:spMkLst>
            <pc:docMk/>
            <pc:sldMk cId="3118811542" sldId="276"/>
            <ac:spMk id="13" creationId="{41137212-1017-49C1-8ADB-A4C19C9A4A4D}"/>
          </ac:spMkLst>
        </pc:spChg>
        <pc:spChg chg="mod">
          <ac:chgData name="Heinesch Zazie" userId="52d89d3f-40e3-453a-a309-436eddfee91b" providerId="ADAL" clId="{578F29A7-D8DD-493C-9CA6-138DC9603A7D}" dt="2025-05-22T13:30:39.706" v="2981" actId="1076"/>
          <ac:spMkLst>
            <pc:docMk/>
            <pc:sldMk cId="3118811542" sldId="276"/>
            <ac:spMk id="20" creationId="{4EE49474-1907-FD58-4275-3AE0EA3E9197}"/>
          </ac:spMkLst>
        </pc:spChg>
        <pc:spChg chg="add del mod">
          <ac:chgData name="Heinesch Zazie" userId="52d89d3f-40e3-453a-a309-436eddfee91b" providerId="ADAL" clId="{578F29A7-D8DD-493C-9CA6-138DC9603A7D}" dt="2025-05-24T17:45:02.956" v="5017" actId="20577"/>
          <ac:spMkLst>
            <pc:docMk/>
            <pc:sldMk cId="3118811542" sldId="276"/>
            <ac:spMk id="21" creationId="{D43A7B2C-1D8E-4D39-6F0C-0879C749CCDC}"/>
          </ac:spMkLst>
        </pc:spChg>
        <pc:cxnChg chg="mod">
          <ac:chgData name="Heinesch Zazie" userId="52d89d3f-40e3-453a-a309-436eddfee91b" providerId="ADAL" clId="{578F29A7-D8DD-493C-9CA6-138DC9603A7D}" dt="2025-05-22T13:30:45.144" v="2982" actId="14100"/>
          <ac:cxnSpMkLst>
            <pc:docMk/>
            <pc:sldMk cId="3118811542" sldId="276"/>
            <ac:cxnSpMk id="15" creationId="{7FA65EA9-655E-D76F-4297-EA9E6EC9393A}"/>
          </ac:cxnSpMkLst>
        </pc:cxnChg>
        <pc:cxnChg chg="mod">
          <ac:chgData name="Heinesch Zazie" userId="52d89d3f-40e3-453a-a309-436eddfee91b" providerId="ADAL" clId="{578F29A7-D8DD-493C-9CA6-138DC9603A7D}" dt="2025-05-22T13:31:10.452" v="2985" actId="14100"/>
          <ac:cxnSpMkLst>
            <pc:docMk/>
            <pc:sldMk cId="3118811542" sldId="276"/>
            <ac:cxnSpMk id="18" creationId="{E1472E51-98D4-7941-8470-C2164EEBE95A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5T06:18:15.750" v="5688" actId="20577"/>
        <pc:sldMkLst>
          <pc:docMk/>
          <pc:sldMk cId="1573545319" sldId="277"/>
        </pc:sldMkLst>
        <pc:spChg chg="add del mod">
          <ac:chgData name="Heinesch Zazie" userId="52d89d3f-40e3-453a-a309-436eddfee91b" providerId="ADAL" clId="{578F29A7-D8DD-493C-9CA6-138DC9603A7D}" dt="2025-05-22T20:41:04.756" v="3218" actId="1076"/>
          <ac:spMkLst>
            <pc:docMk/>
            <pc:sldMk cId="1573545319" sldId="277"/>
            <ac:spMk id="9" creationId="{0FF2A7E7-315A-89BB-B0B5-ACE10D44503B}"/>
          </ac:spMkLst>
        </pc:spChg>
        <pc:spChg chg="add mod">
          <ac:chgData name="Heinesch Zazie" userId="52d89d3f-40e3-453a-a309-436eddfee91b" providerId="ADAL" clId="{578F29A7-D8DD-493C-9CA6-138DC9603A7D}" dt="2025-05-22T20:41:12.575" v="3220" actId="1076"/>
          <ac:spMkLst>
            <pc:docMk/>
            <pc:sldMk cId="1573545319" sldId="277"/>
            <ac:spMk id="10" creationId="{59606036-37DE-8B14-727C-5205288DBDDA}"/>
          </ac:spMkLst>
        </pc:spChg>
        <pc:spChg chg="add del mod">
          <ac:chgData name="Heinesch Zazie" userId="52d89d3f-40e3-453a-a309-436eddfee91b" providerId="ADAL" clId="{578F29A7-D8DD-493C-9CA6-138DC9603A7D}" dt="2025-05-25T06:11:25.558" v="5555" actId="478"/>
          <ac:spMkLst>
            <pc:docMk/>
            <pc:sldMk cId="1573545319" sldId="277"/>
            <ac:spMk id="17" creationId="{EDD4A537-6EA2-7C00-33E7-362BF0A6BD34}"/>
          </ac:spMkLst>
        </pc:spChg>
        <pc:spChg chg="add mod">
          <ac:chgData name="Heinesch Zazie" userId="52d89d3f-40e3-453a-a309-436eddfee91b" providerId="ADAL" clId="{578F29A7-D8DD-493C-9CA6-138DC9603A7D}" dt="2025-05-25T06:18:15.750" v="5688" actId="20577"/>
          <ac:spMkLst>
            <pc:docMk/>
            <pc:sldMk cId="1573545319" sldId="277"/>
            <ac:spMk id="39" creationId="{D33A69A4-8123-6C1D-6010-403A498686A0}"/>
          </ac:spMkLst>
        </pc:spChg>
        <pc:picChg chg="add del mod">
          <ac:chgData name="Heinesch Zazie" userId="52d89d3f-40e3-453a-a309-436eddfee91b" providerId="ADAL" clId="{578F29A7-D8DD-493C-9CA6-138DC9603A7D}" dt="2025-05-25T06:10:13.814" v="5544" actId="478"/>
          <ac:picMkLst>
            <pc:docMk/>
            <pc:sldMk cId="1573545319" sldId="277"/>
            <ac:picMk id="32" creationId="{0BDA117F-7BB6-27BA-6875-82DC9C01F039}"/>
          </ac:picMkLst>
        </pc:picChg>
        <pc:picChg chg="add del mod">
          <ac:chgData name="Heinesch Zazie" userId="52d89d3f-40e3-453a-a309-436eddfee91b" providerId="ADAL" clId="{578F29A7-D8DD-493C-9CA6-138DC9603A7D}" dt="2025-05-25T06:10:15.844" v="5545" actId="478"/>
          <ac:picMkLst>
            <pc:docMk/>
            <pc:sldMk cId="1573545319" sldId="277"/>
            <ac:picMk id="34" creationId="{5FD10BB5-BA1D-BF2D-203A-A4965188EB24}"/>
          </ac:picMkLst>
        </pc:picChg>
        <pc:picChg chg="add del mod">
          <ac:chgData name="Heinesch Zazie" userId="52d89d3f-40e3-453a-a309-436eddfee91b" providerId="ADAL" clId="{578F29A7-D8DD-493C-9CA6-138DC9603A7D}" dt="2025-05-25T06:17:13.681" v="5669" actId="478"/>
          <ac:picMkLst>
            <pc:docMk/>
            <pc:sldMk cId="1573545319" sldId="277"/>
            <ac:picMk id="36" creationId="{B051B688-CBE0-927C-FD35-68CBBD9C6976}"/>
          </ac:picMkLst>
        </pc:picChg>
        <pc:picChg chg="add del mod">
          <ac:chgData name="Heinesch Zazie" userId="52d89d3f-40e3-453a-a309-436eddfee91b" providerId="ADAL" clId="{578F29A7-D8DD-493C-9CA6-138DC9603A7D}" dt="2025-05-25T06:17:14.953" v="5670" actId="478"/>
          <ac:picMkLst>
            <pc:docMk/>
            <pc:sldMk cId="1573545319" sldId="277"/>
            <ac:picMk id="38" creationId="{5C98A731-F8AA-3AE7-B0EE-0DD5E8DA8506}"/>
          </ac:picMkLst>
        </pc:picChg>
        <pc:picChg chg="add mod">
          <ac:chgData name="Heinesch Zazie" userId="52d89d3f-40e3-453a-a309-436eddfee91b" providerId="ADAL" clId="{578F29A7-D8DD-493C-9CA6-138DC9603A7D}" dt="2025-05-25T06:17:41.957" v="5679" actId="1076"/>
          <ac:picMkLst>
            <pc:docMk/>
            <pc:sldMk cId="1573545319" sldId="277"/>
            <ac:picMk id="41" creationId="{1C195855-C0F2-0A99-B729-07060C8A5C2D}"/>
          </ac:picMkLst>
        </pc:picChg>
        <pc:picChg chg="add mod">
          <ac:chgData name="Heinesch Zazie" userId="52d89d3f-40e3-453a-a309-436eddfee91b" providerId="ADAL" clId="{578F29A7-D8DD-493C-9CA6-138DC9603A7D}" dt="2025-05-25T06:17:36.260" v="5678" actId="1076"/>
          <ac:picMkLst>
            <pc:docMk/>
            <pc:sldMk cId="1573545319" sldId="277"/>
            <ac:picMk id="43" creationId="{86BC868B-5474-913D-17DE-D25DD392356C}"/>
          </ac:picMkLst>
        </pc:picChg>
        <pc:cxnChg chg="add del mod">
          <ac:chgData name="Heinesch Zazie" userId="52d89d3f-40e3-453a-a309-436eddfee91b" providerId="ADAL" clId="{578F29A7-D8DD-493C-9CA6-138DC9603A7D}" dt="2025-05-25T06:11:28.897" v="5556" actId="478"/>
          <ac:cxnSpMkLst>
            <pc:docMk/>
            <pc:sldMk cId="1573545319" sldId="277"/>
            <ac:cxnSpMk id="12" creationId="{10B39F26-863C-BE3F-76C4-C648046707F9}"/>
          </ac:cxnSpMkLst>
        </pc:cxnChg>
      </pc:sldChg>
      <pc:sldChg chg="addSp delSp modSp new mod">
        <pc:chgData name="Heinesch Zazie" userId="52d89d3f-40e3-453a-a309-436eddfee91b" providerId="ADAL" clId="{578F29A7-D8DD-493C-9CA6-138DC9603A7D}" dt="2025-05-22T21:52:28.965" v="3391" actId="1076"/>
        <pc:sldMkLst>
          <pc:docMk/>
          <pc:sldMk cId="934187357" sldId="278"/>
        </pc:sldMkLst>
        <pc:spChg chg="add mod">
          <ac:chgData name="Heinesch Zazie" userId="52d89d3f-40e3-453a-a309-436eddfee91b" providerId="ADAL" clId="{578F29A7-D8DD-493C-9CA6-138DC9603A7D}" dt="2025-05-22T21:52:28.965" v="3391" actId="1076"/>
          <ac:spMkLst>
            <pc:docMk/>
            <pc:sldMk cId="934187357" sldId="278"/>
            <ac:spMk id="9" creationId="{29A6B1B9-43BC-9103-43F9-DEBE5DA9B95C}"/>
          </ac:spMkLst>
        </pc:spChg>
        <pc:spChg chg="add mod">
          <ac:chgData name="Heinesch Zazie" userId="52d89d3f-40e3-453a-a309-436eddfee91b" providerId="ADAL" clId="{578F29A7-D8DD-493C-9CA6-138DC9603A7D}" dt="2025-05-22T21:52:25.459" v="3390" actId="1076"/>
          <ac:spMkLst>
            <pc:docMk/>
            <pc:sldMk cId="934187357" sldId="278"/>
            <ac:spMk id="10" creationId="{684D59B9-CC59-1E5B-963B-4AC49A66F23A}"/>
          </ac:spMkLst>
        </pc:spChg>
        <pc:picChg chg="add mod">
          <ac:chgData name="Heinesch Zazie" userId="52d89d3f-40e3-453a-a309-436eddfee91b" providerId="ADAL" clId="{578F29A7-D8DD-493C-9CA6-138DC9603A7D}" dt="2025-05-22T21:51:46.346" v="3376" actId="1076"/>
          <ac:picMkLst>
            <pc:docMk/>
            <pc:sldMk cId="934187357" sldId="278"/>
            <ac:picMk id="6" creationId="{4A5C27FB-F389-E824-F199-50851F9DC2EE}"/>
          </ac:picMkLst>
        </pc:picChg>
        <pc:picChg chg="add mod">
          <ac:chgData name="Heinesch Zazie" userId="52d89d3f-40e3-453a-a309-436eddfee91b" providerId="ADAL" clId="{578F29A7-D8DD-493C-9CA6-138DC9603A7D}" dt="2025-05-22T21:51:43.259" v="3375" actId="1076"/>
          <ac:picMkLst>
            <pc:docMk/>
            <pc:sldMk cId="934187357" sldId="278"/>
            <ac:picMk id="8" creationId="{CE49FE43-8D3B-211C-3BC1-B08302CBB595}"/>
          </ac:picMkLst>
        </pc:picChg>
      </pc:sldChg>
      <pc:sldChg chg="addSp modSp new mod ord setBg">
        <pc:chgData name="Heinesch Zazie" userId="52d89d3f-40e3-453a-a309-436eddfee91b" providerId="ADAL" clId="{578F29A7-D8DD-493C-9CA6-138DC9603A7D}" dt="2025-05-25T06:42:04.238" v="6673" actId="14100"/>
        <pc:sldMkLst>
          <pc:docMk/>
          <pc:sldMk cId="3881469738" sldId="279"/>
        </pc:sldMkLst>
        <pc:spChg chg="mod">
          <ac:chgData name="Heinesch Zazie" userId="52d89d3f-40e3-453a-a309-436eddfee91b" providerId="ADAL" clId="{578F29A7-D8DD-493C-9CA6-138DC9603A7D}" dt="2025-05-25T06:19:35.381" v="5734" actId="20577"/>
          <ac:spMkLst>
            <pc:docMk/>
            <pc:sldMk cId="3881469738" sldId="279"/>
            <ac:spMk id="2" creationId="{D99E5B8F-EBF6-663C-2CDD-8ABB09A872FB}"/>
          </ac:spMkLst>
        </pc:spChg>
        <pc:spChg chg="mod">
          <ac:chgData name="Heinesch Zazie" userId="52d89d3f-40e3-453a-a309-436eddfee91b" providerId="ADAL" clId="{578F29A7-D8DD-493C-9CA6-138DC9603A7D}" dt="2025-05-25T06:42:04.238" v="6673" actId="14100"/>
          <ac:spMkLst>
            <pc:docMk/>
            <pc:sldMk cId="3881469738" sldId="279"/>
            <ac:spMk id="3" creationId="{A12C53E0-20B9-4B61-09AF-22BD177A137F}"/>
          </ac:spMkLst>
        </pc:spChg>
        <pc:spChg chg="mo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4" creationId="{F963489F-72A3-86F5-6D5B-9E2A020ABB2A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9" creationId="{B6CDA21F-E7AF-4C75-8395-33F58D5B0E45}"/>
          </ac:spMkLst>
        </pc:spChg>
        <pc:spChg chg="add">
          <ac:chgData name="Heinesch Zazie" userId="52d89d3f-40e3-453a-a309-436eddfee91b" providerId="ADAL" clId="{578F29A7-D8DD-493C-9CA6-138DC9603A7D}" dt="2025-05-22T21:54:17.568" v="3536" actId="26606"/>
          <ac:spMkLst>
            <pc:docMk/>
            <pc:sldMk cId="3881469738" sldId="279"/>
            <ac:spMk id="16" creationId="{D5B0017B-2ECA-49AF-B397-DC140825DF8D}"/>
          </ac:spMkLst>
        </pc:spChg>
        <pc:grpChg chg="add">
          <ac:chgData name="Heinesch Zazie" userId="52d89d3f-40e3-453a-a309-436eddfee91b" providerId="ADAL" clId="{578F29A7-D8DD-493C-9CA6-138DC9603A7D}" dt="2025-05-22T21:54:17.568" v="3536" actId="26606"/>
          <ac:grpSpMkLst>
            <pc:docMk/>
            <pc:sldMk cId="3881469738" sldId="279"/>
            <ac:grpSpMk id="11" creationId="{AE1C45F0-260A-458C-96ED-C1F6D2151219}"/>
          </ac:grpSpMkLst>
        </pc:grpChg>
        <pc:cxnChg chg="add">
          <ac:chgData name="Heinesch Zazie" userId="52d89d3f-40e3-453a-a309-436eddfee91b" providerId="ADAL" clId="{578F29A7-D8DD-493C-9CA6-138DC9603A7D}" dt="2025-05-22T21:54:17.568" v="3536" actId="26606"/>
          <ac:cxnSpMkLst>
            <pc:docMk/>
            <pc:sldMk cId="3881469738" sldId="279"/>
            <ac:cxnSpMk id="18" creationId="{6CF1BAF6-AD41-4082-B212-8A1F9A2E8779}"/>
          </ac:cxnSpMkLst>
        </pc:cxnChg>
      </pc:sldChg>
      <pc:sldChg chg="addSp delSp modSp new del mod">
        <pc:chgData name="Heinesch Zazie" userId="52d89d3f-40e3-453a-a309-436eddfee91b" providerId="ADAL" clId="{578F29A7-D8DD-493C-9CA6-138DC9603A7D}" dt="2025-05-22T22:07:49.094" v="3813" actId="47"/>
        <pc:sldMkLst>
          <pc:docMk/>
          <pc:sldMk cId="3268223258" sldId="280"/>
        </pc:sldMkLst>
      </pc:sldChg>
      <pc:sldChg chg="modSp new del mod ord">
        <pc:chgData name="Heinesch Zazie" userId="52d89d3f-40e3-453a-a309-436eddfee91b" providerId="ADAL" clId="{578F29A7-D8DD-493C-9CA6-138DC9603A7D}" dt="2025-05-24T07:56:23.382" v="4169" actId="47"/>
        <pc:sldMkLst>
          <pc:docMk/>
          <pc:sldMk cId="3625327751" sldId="280"/>
        </pc:sldMkLst>
        <pc:spChg chg="mod">
          <ac:chgData name="Heinesch Zazie" userId="52d89d3f-40e3-453a-a309-436eddfee91b" providerId="ADAL" clId="{578F29A7-D8DD-493C-9CA6-138DC9603A7D}" dt="2025-05-24T07:48:54.737" v="3860" actId="20577"/>
          <ac:spMkLst>
            <pc:docMk/>
            <pc:sldMk cId="3625327751" sldId="280"/>
            <ac:spMk id="2" creationId="{63F905BB-B26F-5F16-FB75-C7F73600FE44}"/>
          </ac:spMkLst>
        </pc:spChg>
        <pc:spChg chg="mod">
          <ac:chgData name="Heinesch Zazie" userId="52d89d3f-40e3-453a-a309-436eddfee91b" providerId="ADAL" clId="{578F29A7-D8DD-493C-9CA6-138DC9603A7D}" dt="2025-05-24T07:51:30.071" v="4022" actId="20577"/>
          <ac:spMkLst>
            <pc:docMk/>
            <pc:sldMk cId="3625327751" sldId="280"/>
            <ac:spMk id="3" creationId="{0834358E-D5E8-ECD5-FBD6-0F1BD7E946E5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5:24:55.103" v="5445" actId="20577"/>
        <pc:sldMkLst>
          <pc:docMk/>
          <pc:sldMk cId="304840486" sldId="281"/>
        </pc:sldMkLst>
        <pc:spChg chg="mod">
          <ac:chgData name="Heinesch Zazie" userId="52d89d3f-40e3-453a-a309-436eddfee91b" providerId="ADAL" clId="{578F29A7-D8DD-493C-9CA6-138DC9603A7D}" dt="2025-05-24T07:52:25.911" v="4042" actId="20577"/>
          <ac:spMkLst>
            <pc:docMk/>
            <pc:sldMk cId="304840486" sldId="281"/>
            <ac:spMk id="2" creationId="{82033377-3DDE-EE40-9CC6-07C8D4A9D725}"/>
          </ac:spMkLst>
        </pc:spChg>
        <pc:spChg chg="del">
          <ac:chgData name="Heinesch Zazie" userId="52d89d3f-40e3-453a-a309-436eddfee91b" providerId="ADAL" clId="{578F29A7-D8DD-493C-9CA6-138DC9603A7D}" dt="2025-05-24T07:56:07.283" v="4168" actId="478"/>
          <ac:spMkLst>
            <pc:docMk/>
            <pc:sldMk cId="304840486" sldId="281"/>
            <ac:spMk id="4" creationId="{60D1FD73-CE73-7C6F-B1A4-A7344AA75F4E}"/>
          </ac:spMkLst>
        </pc:spChg>
        <pc:spChg chg="add mod">
          <ac:chgData name="Heinesch Zazie" userId="52d89d3f-40e3-453a-a309-436eddfee91b" providerId="ADAL" clId="{578F29A7-D8DD-493C-9CA6-138DC9603A7D}" dt="2025-05-25T05:24:36.698" v="5443" actId="1076"/>
          <ac:spMkLst>
            <pc:docMk/>
            <pc:sldMk cId="304840486" sldId="281"/>
            <ac:spMk id="8" creationId="{B301D6BD-AE93-B275-E801-67962F17ABC0}"/>
          </ac:spMkLst>
        </pc:spChg>
        <pc:graphicFrameChg chg="mod">
          <ac:chgData name="Heinesch Zazie" userId="52d89d3f-40e3-453a-a309-436eddfee91b" providerId="ADAL" clId="{578F29A7-D8DD-493C-9CA6-138DC9603A7D}" dt="2025-05-25T05:24:55.103" v="5445" actId="20577"/>
          <ac:graphicFrameMkLst>
            <pc:docMk/>
            <pc:sldMk cId="304840486" sldId="281"/>
            <ac:graphicFrameMk id="13" creationId="{1F8EA5FE-3D95-B124-C41A-A7126BCBABBE}"/>
          </ac:graphicFrameMkLst>
        </pc:graphicFrameChg>
        <pc:picChg chg="del">
          <ac:chgData name="Heinesch Zazie" userId="52d89d3f-40e3-453a-a309-436eddfee91b" providerId="ADAL" clId="{578F29A7-D8DD-493C-9CA6-138DC9603A7D}" dt="2025-05-24T07:54:52.907" v="4162" actId="478"/>
          <ac:picMkLst>
            <pc:docMk/>
            <pc:sldMk cId="304840486" sldId="281"/>
            <ac:picMk id="5" creationId="{2270E162-3373-8048-7D45-7CAA9727EE45}"/>
          </ac:picMkLst>
        </pc:picChg>
        <pc:picChg chg="add mod">
          <ac:chgData name="Heinesch Zazie" userId="52d89d3f-40e3-453a-a309-436eddfee91b" providerId="ADAL" clId="{578F29A7-D8DD-493C-9CA6-138DC9603A7D}" dt="2025-05-24T07:56:00.749" v="4167" actId="14100"/>
          <ac:picMkLst>
            <pc:docMk/>
            <pc:sldMk cId="304840486" sldId="281"/>
            <ac:picMk id="7" creationId="{3E79F8C2-F14C-3C8A-7F26-9573DCFC3BB3}"/>
          </ac:picMkLst>
        </pc:picChg>
      </pc:sldChg>
      <pc:sldChg chg="addSp modSp new del mod setBg">
        <pc:chgData name="Heinesch Zazie" userId="52d89d3f-40e3-453a-a309-436eddfee91b" providerId="ADAL" clId="{578F29A7-D8DD-493C-9CA6-138DC9603A7D}" dt="2025-05-24T08:13:19.600" v="4591" actId="47"/>
        <pc:sldMkLst>
          <pc:docMk/>
          <pc:sldMk cId="1862379828" sldId="282"/>
        </pc:sldMkLst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2" creationId="{CD441591-1828-FF20-345C-87F97345D519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3" creationId="{16E6C336-86D2-5A87-A001-658C1FB2519A}"/>
          </ac:spMkLst>
        </pc:spChg>
        <pc:spChg chg="mo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4" creationId="{AD115E96-DBD6-55F0-5250-76157D617003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0" creationId="{C0763A76-9F1C-4FC5-82B7-DD475DA461B2}"/>
          </ac:spMkLst>
        </pc:spChg>
        <pc:spChg chg="add">
          <ac:chgData name="Heinesch Zazie" userId="52d89d3f-40e3-453a-a309-436eddfee91b" providerId="ADAL" clId="{578F29A7-D8DD-493C-9CA6-138DC9603A7D}" dt="2025-05-24T08:11:08.073" v="4411" actId="26606"/>
          <ac:spMkLst>
            <pc:docMk/>
            <pc:sldMk cId="1862379828" sldId="282"/>
            <ac:spMk id="12" creationId="{E81BF4F6-F2CF-4984-9D14-D6966D92F99F}"/>
          </ac:spMkLst>
        </pc:spChg>
        <pc:picChg chg="add">
          <ac:chgData name="Heinesch Zazie" userId="52d89d3f-40e3-453a-a309-436eddfee91b" providerId="ADAL" clId="{578F29A7-D8DD-493C-9CA6-138DC9603A7D}" dt="2025-05-24T08:11:08.073" v="4411" actId="26606"/>
          <ac:picMkLst>
            <pc:docMk/>
            <pc:sldMk cId="1862379828" sldId="282"/>
            <ac:picMk id="6" creationId="{37B1AF00-8396-93C3-396E-383E78459EB6}"/>
          </ac:picMkLst>
        </pc:picChg>
      </pc:sldChg>
      <pc:sldChg chg="addSp delSp modSp new mod">
        <pc:chgData name="Heinesch Zazie" userId="52d89d3f-40e3-453a-a309-436eddfee91b" providerId="ADAL" clId="{578F29A7-D8DD-493C-9CA6-138DC9603A7D}" dt="2025-05-24T08:13:11.008" v="4590" actId="20577"/>
        <pc:sldMkLst>
          <pc:docMk/>
          <pc:sldMk cId="1338595599" sldId="283"/>
        </pc:sldMkLst>
        <pc:spChg chg="mod">
          <ac:chgData name="Heinesch Zazie" userId="52d89d3f-40e3-453a-a309-436eddfee91b" providerId="ADAL" clId="{578F29A7-D8DD-493C-9CA6-138DC9603A7D}" dt="2025-05-24T08:11:39.150" v="4422" actId="20577"/>
          <ac:spMkLst>
            <pc:docMk/>
            <pc:sldMk cId="1338595599" sldId="283"/>
            <ac:spMk id="2" creationId="{9F62AF59-B197-DAC6-C495-25DD7D5329E7}"/>
          </ac:spMkLst>
        </pc:spChg>
        <pc:spChg chg="del mod">
          <ac:chgData name="Heinesch Zazie" userId="52d89d3f-40e3-453a-a309-436eddfee91b" providerId="ADAL" clId="{578F29A7-D8DD-493C-9CA6-138DC9603A7D}" dt="2025-05-24T08:13:01.747" v="4564" actId="26606"/>
          <ac:spMkLst>
            <pc:docMk/>
            <pc:sldMk cId="1338595599" sldId="283"/>
            <ac:spMk id="3" creationId="{7558E2DB-121E-87DE-7C2A-87458DA3A6A1}"/>
          </ac:spMkLst>
        </pc:spChg>
        <pc:graphicFrameChg chg="add mod">
          <ac:chgData name="Heinesch Zazie" userId="52d89d3f-40e3-453a-a309-436eddfee91b" providerId="ADAL" clId="{578F29A7-D8DD-493C-9CA6-138DC9603A7D}" dt="2025-05-24T08:13:11.008" v="4590" actId="20577"/>
          <ac:graphicFrameMkLst>
            <pc:docMk/>
            <pc:sldMk cId="1338595599" sldId="283"/>
            <ac:graphicFrameMk id="6" creationId="{5F5F7F43-D31D-DC3D-B584-E776C096F63A}"/>
          </ac:graphicFrameMkLst>
        </pc:graphicFrameChg>
      </pc:sldChg>
      <pc:sldChg chg="modSp new del mod ord">
        <pc:chgData name="Heinesch Zazie" userId="52d89d3f-40e3-453a-a309-436eddfee91b" providerId="ADAL" clId="{578F29A7-D8DD-493C-9CA6-138DC9603A7D}" dt="2025-05-24T08:19:26.424" v="4743" actId="47"/>
        <pc:sldMkLst>
          <pc:docMk/>
          <pc:sldMk cId="1082753719" sldId="284"/>
        </pc:sldMkLst>
        <pc:spChg chg="mod">
          <ac:chgData name="Heinesch Zazie" userId="52d89d3f-40e3-453a-a309-436eddfee91b" providerId="ADAL" clId="{578F29A7-D8DD-493C-9CA6-138DC9603A7D}" dt="2025-05-24T08:13:42.874" v="4608" actId="20577"/>
          <ac:spMkLst>
            <pc:docMk/>
            <pc:sldMk cId="1082753719" sldId="284"/>
            <ac:spMk id="2" creationId="{3526F85A-F276-8A9E-D219-35CE7E2EA336}"/>
          </ac:spMkLst>
        </pc:spChg>
      </pc:sldChg>
      <pc:sldChg chg="addSp delSp modSp add mod">
        <pc:chgData name="Heinesch Zazie" userId="52d89d3f-40e3-453a-a309-436eddfee91b" providerId="ADAL" clId="{578F29A7-D8DD-493C-9CA6-138DC9603A7D}" dt="2025-05-25T06:38:30.742" v="6633"/>
        <pc:sldMkLst>
          <pc:docMk/>
          <pc:sldMk cId="4258715733" sldId="285"/>
        </pc:sldMkLst>
        <pc:spChg chg="mod">
          <ac:chgData name="Heinesch Zazie" userId="52d89d3f-40e3-453a-a309-436eddfee91b" providerId="ADAL" clId="{578F29A7-D8DD-493C-9CA6-138DC9603A7D}" dt="2025-05-24T08:13:55.493" v="4622" actId="20577"/>
          <ac:spMkLst>
            <pc:docMk/>
            <pc:sldMk cId="4258715733" sldId="285"/>
            <ac:spMk id="2" creationId="{04706652-B213-9295-BB79-08A44B10A863}"/>
          </ac:spMkLst>
        </pc:spChg>
        <pc:graphicFrameChg chg="mod">
          <ac:chgData name="Heinesch Zazie" userId="52d89d3f-40e3-453a-a309-436eddfee91b" providerId="ADAL" clId="{578F29A7-D8DD-493C-9CA6-138DC9603A7D}" dt="2025-05-25T06:38:30.742" v="6633"/>
          <ac:graphicFrameMkLst>
            <pc:docMk/>
            <pc:sldMk cId="4258715733" sldId="285"/>
            <ac:graphicFrameMk id="13" creationId="{D827CAE4-3C87-D7E4-224B-ADB24CA2FAD7}"/>
          </ac:graphicFrameMkLst>
        </pc:graphicFrameChg>
        <pc:picChg chg="add mod">
          <ac:chgData name="Heinesch Zazie" userId="52d89d3f-40e3-453a-a309-436eddfee91b" providerId="ADAL" clId="{578F29A7-D8DD-493C-9CA6-138DC9603A7D}" dt="2025-05-24T08:19:12.416" v="4741" actId="14100"/>
          <ac:picMkLst>
            <pc:docMk/>
            <pc:sldMk cId="4258715733" sldId="285"/>
            <ac:picMk id="5" creationId="{5128A7AE-7F7F-748B-2282-A0B03E6FEF71}"/>
          </ac:picMkLst>
        </pc:picChg>
        <pc:picChg chg="del">
          <ac:chgData name="Heinesch Zazie" userId="52d89d3f-40e3-453a-a309-436eddfee91b" providerId="ADAL" clId="{578F29A7-D8DD-493C-9CA6-138DC9603A7D}" dt="2025-05-24T08:16:55.912" v="4734" actId="478"/>
          <ac:picMkLst>
            <pc:docMk/>
            <pc:sldMk cId="4258715733" sldId="285"/>
            <ac:picMk id="7" creationId="{B805A71D-BCDA-0569-CE41-1AD37F7EBB0A}"/>
          </ac:picMkLst>
        </pc:picChg>
      </pc:sldChg>
      <pc:sldChg chg="modSp new del mod">
        <pc:chgData name="Heinesch Zazie" userId="52d89d3f-40e3-453a-a309-436eddfee91b" providerId="ADAL" clId="{578F29A7-D8DD-493C-9CA6-138DC9603A7D}" dt="2025-05-25T06:25:28.987" v="5817" actId="47"/>
        <pc:sldMkLst>
          <pc:docMk/>
          <pc:sldMk cId="1309131257" sldId="286"/>
        </pc:sldMkLst>
        <pc:spChg chg="mod">
          <ac:chgData name="Heinesch Zazie" userId="52d89d3f-40e3-453a-a309-436eddfee91b" providerId="ADAL" clId="{578F29A7-D8DD-493C-9CA6-138DC9603A7D}" dt="2025-05-24T09:00:23.745" v="4759" actId="20577"/>
          <ac:spMkLst>
            <pc:docMk/>
            <pc:sldMk cId="1309131257" sldId="286"/>
            <ac:spMk id="2" creationId="{0E7667A5-827A-3A46-71F8-B1CFC2342048}"/>
          </ac:spMkLst>
        </pc:spChg>
      </pc:sldChg>
      <pc:sldChg chg="addSp delSp modSp add mod ord">
        <pc:chgData name="Heinesch Zazie" userId="52d89d3f-40e3-453a-a309-436eddfee91b" providerId="ADAL" clId="{578F29A7-D8DD-493C-9CA6-138DC9603A7D}" dt="2025-05-25T06:40:50.128" v="6671" actId="20577"/>
        <pc:sldMkLst>
          <pc:docMk/>
          <pc:sldMk cId="183220008" sldId="287"/>
        </pc:sldMkLst>
        <pc:spChg chg="mod">
          <ac:chgData name="Heinesch Zazie" userId="52d89d3f-40e3-453a-a309-436eddfee91b" providerId="ADAL" clId="{578F29A7-D8DD-493C-9CA6-138DC9603A7D}" dt="2025-05-24T09:02:35.776" v="4784" actId="20577"/>
          <ac:spMkLst>
            <pc:docMk/>
            <pc:sldMk cId="183220008" sldId="287"/>
            <ac:spMk id="2" creationId="{D651EDB8-D9A1-9740-B25D-94EA9AB65218}"/>
          </ac:spMkLst>
        </pc:spChg>
        <pc:graphicFrameChg chg="mod">
          <ac:chgData name="Heinesch Zazie" userId="52d89d3f-40e3-453a-a309-436eddfee91b" providerId="ADAL" clId="{578F29A7-D8DD-493C-9CA6-138DC9603A7D}" dt="2025-05-25T06:40:50.128" v="6671" actId="20577"/>
          <ac:graphicFrameMkLst>
            <pc:docMk/>
            <pc:sldMk cId="183220008" sldId="287"/>
            <ac:graphicFrameMk id="13" creationId="{0F3EF999-14DE-370C-48F9-A4556D72697A}"/>
          </ac:graphicFrameMkLst>
        </pc:graphicFrameChg>
        <pc:picChg chg="del">
          <ac:chgData name="Heinesch Zazie" userId="52d89d3f-40e3-453a-a309-436eddfee91b" providerId="ADAL" clId="{578F29A7-D8DD-493C-9CA6-138DC9603A7D}" dt="2025-05-24T09:02:13.170" v="4763" actId="478"/>
          <ac:picMkLst>
            <pc:docMk/>
            <pc:sldMk cId="183220008" sldId="287"/>
            <ac:picMk id="5" creationId="{F46655A0-A9C1-6883-4815-4911469961E4}"/>
          </ac:picMkLst>
        </pc:picChg>
        <pc:picChg chg="add mod">
          <ac:chgData name="Heinesch Zazie" userId="52d89d3f-40e3-453a-a309-436eddfee91b" providerId="ADAL" clId="{578F29A7-D8DD-493C-9CA6-138DC9603A7D}" dt="2025-05-24T09:04:43.004" v="4903" actId="14100"/>
          <ac:picMkLst>
            <pc:docMk/>
            <pc:sldMk cId="183220008" sldId="287"/>
            <ac:picMk id="6" creationId="{94D015DA-2EF1-A19F-8383-4C9D159D3475}"/>
          </ac:picMkLst>
        </pc:picChg>
      </pc:sldChg>
      <pc:sldChg chg="new del">
        <pc:chgData name="Heinesch Zazie" userId="52d89d3f-40e3-453a-a309-436eddfee91b" providerId="ADAL" clId="{578F29A7-D8DD-493C-9CA6-138DC9603A7D}" dt="2025-05-24T09:00:48.572" v="4761" actId="47"/>
        <pc:sldMkLst>
          <pc:docMk/>
          <pc:sldMk cId="282487617" sldId="287"/>
        </pc:sldMkLst>
      </pc:sldChg>
      <pc:sldChg chg="addSp delSp modSp new mod">
        <pc:chgData name="Heinesch Zazie" userId="52d89d3f-40e3-453a-a309-436eddfee91b" providerId="ADAL" clId="{578F29A7-D8DD-493C-9CA6-138DC9603A7D}" dt="2025-05-24T09:11:14.889" v="4952" actId="1076"/>
        <pc:sldMkLst>
          <pc:docMk/>
          <pc:sldMk cId="256878451" sldId="288"/>
        </pc:sldMkLst>
        <pc:spChg chg="del mod">
          <ac:chgData name="Heinesch Zazie" userId="52d89d3f-40e3-453a-a309-436eddfee91b" providerId="ADAL" clId="{578F29A7-D8DD-493C-9CA6-138DC9603A7D}" dt="2025-05-24T09:10:32.228" v="4932" actId="478"/>
          <ac:spMkLst>
            <pc:docMk/>
            <pc:sldMk cId="256878451" sldId="288"/>
            <ac:spMk id="2" creationId="{55F206C2-3662-5D3C-BBF9-EDD9B4E8B06E}"/>
          </ac:spMkLst>
        </pc:spChg>
        <pc:spChg chg="del">
          <ac:chgData name="Heinesch Zazie" userId="52d89d3f-40e3-453a-a309-436eddfee91b" providerId="ADAL" clId="{578F29A7-D8DD-493C-9CA6-138DC9603A7D}" dt="2025-05-24T09:08:58.423" v="4922" actId="931"/>
          <ac:spMkLst>
            <pc:docMk/>
            <pc:sldMk cId="256878451" sldId="288"/>
            <ac:spMk id="3" creationId="{3E2AE884-B2CD-243C-6371-07C0BC31BBCA}"/>
          </ac:spMkLst>
        </pc:spChg>
        <pc:spChg chg="add mod">
          <ac:chgData name="Heinesch Zazie" userId="52d89d3f-40e3-453a-a309-436eddfee91b" providerId="ADAL" clId="{578F29A7-D8DD-493C-9CA6-138DC9603A7D}" dt="2025-05-24T09:11:14.889" v="4952" actId="1076"/>
          <ac:spMkLst>
            <pc:docMk/>
            <pc:sldMk cId="256878451" sldId="288"/>
            <ac:spMk id="7" creationId="{803147F0-4A19-EDA4-E35F-A5AC14DD661B}"/>
          </ac:spMkLst>
        </pc:spChg>
        <pc:picChg chg="add mod">
          <ac:chgData name="Heinesch Zazie" userId="52d89d3f-40e3-453a-a309-436eddfee91b" providerId="ADAL" clId="{578F29A7-D8DD-493C-9CA6-138DC9603A7D}" dt="2025-05-24T09:11:09.236" v="4951" actId="1076"/>
          <ac:picMkLst>
            <pc:docMk/>
            <pc:sldMk cId="256878451" sldId="288"/>
            <ac:picMk id="6" creationId="{CE5F1BFE-B2F1-4F96-3938-09446AC7F0CE}"/>
          </ac:picMkLst>
        </pc:picChg>
      </pc:sldChg>
      <pc:sldChg chg="modSp new mod">
        <pc:chgData name="Heinesch Zazie" userId="52d89d3f-40e3-453a-a309-436eddfee91b" providerId="ADAL" clId="{578F29A7-D8DD-493C-9CA6-138DC9603A7D}" dt="2025-05-25T06:41:53.230" v="6672" actId="14100"/>
        <pc:sldMkLst>
          <pc:docMk/>
          <pc:sldMk cId="2404942731" sldId="289"/>
        </pc:sldMkLst>
        <pc:spChg chg="mod">
          <ac:chgData name="Heinesch Zazie" userId="52d89d3f-40e3-453a-a309-436eddfee91b" providerId="ADAL" clId="{578F29A7-D8DD-493C-9CA6-138DC9603A7D}" dt="2025-05-24T09:11:39.899" v="4963" actId="20577"/>
          <ac:spMkLst>
            <pc:docMk/>
            <pc:sldMk cId="2404942731" sldId="289"/>
            <ac:spMk id="2" creationId="{84410FE0-9138-367E-A4F0-D6182DEA895D}"/>
          </ac:spMkLst>
        </pc:spChg>
        <pc:spChg chg="mod">
          <ac:chgData name="Heinesch Zazie" userId="52d89d3f-40e3-453a-a309-436eddfee91b" providerId="ADAL" clId="{578F29A7-D8DD-493C-9CA6-138DC9603A7D}" dt="2025-05-25T06:41:53.230" v="6672" actId="14100"/>
          <ac:spMkLst>
            <pc:docMk/>
            <pc:sldMk cId="2404942731" sldId="289"/>
            <ac:spMk id="3" creationId="{459F9BD6-C327-C79F-E051-7171BF1C165E}"/>
          </ac:spMkLst>
        </pc:sp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3.sv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5BCA2-841D-4DAD-B7DF-B693D43801C0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4E87F3-441B-43D5-9917-B3E2CD414946}">
      <dgm:prSet/>
      <dgm:spPr/>
      <dgm:t>
        <a:bodyPr/>
        <a:lstStyle/>
        <a:p>
          <a:r>
            <a:rPr lang="en-US" dirty="0"/>
            <a:t>Technologies used</a:t>
          </a:r>
        </a:p>
      </dgm:t>
    </dgm:pt>
    <dgm:pt modelId="{272DFE57-04D5-43A8-ADAF-30E81ABA1265}" type="parTrans" cxnId="{3E51CD7D-9638-4A71-B509-AA32B7161C89}">
      <dgm:prSet/>
      <dgm:spPr/>
      <dgm:t>
        <a:bodyPr/>
        <a:lstStyle/>
        <a:p>
          <a:endParaRPr lang="en-US"/>
        </a:p>
      </dgm:t>
    </dgm:pt>
    <dgm:pt modelId="{22616C0B-9B55-471C-9936-3F56711E5776}" type="sibTrans" cxnId="{3E51CD7D-9638-4A71-B509-AA32B7161C89}">
      <dgm:prSet/>
      <dgm:spPr/>
      <dgm:t>
        <a:bodyPr/>
        <a:lstStyle/>
        <a:p>
          <a:endParaRPr lang="en-US"/>
        </a:p>
      </dgm:t>
    </dgm:pt>
    <dgm:pt modelId="{6212EDB8-1B96-4F1D-AE67-AF8E99002AB1}">
      <dgm:prSet/>
      <dgm:spPr/>
      <dgm:t>
        <a:bodyPr/>
        <a:lstStyle/>
        <a:p>
          <a:r>
            <a:rPr lang="en-US" dirty="0"/>
            <a:t>Electrical mix, first idea</a:t>
          </a:r>
        </a:p>
      </dgm:t>
    </dgm:pt>
    <dgm:pt modelId="{875FE4FF-75BB-4EE8-993E-C1805030E187}" type="parTrans" cxnId="{F3E03F83-F440-4BC2-9399-BC41B2E9BEEC}">
      <dgm:prSet/>
      <dgm:spPr/>
      <dgm:t>
        <a:bodyPr/>
        <a:lstStyle/>
        <a:p>
          <a:endParaRPr lang="en-US"/>
        </a:p>
      </dgm:t>
    </dgm:pt>
    <dgm:pt modelId="{4C5F9A63-DF30-4F5A-8B48-65E54F091125}" type="sibTrans" cxnId="{F3E03F83-F440-4BC2-9399-BC41B2E9BEEC}">
      <dgm:prSet/>
      <dgm:spPr/>
      <dgm:t>
        <a:bodyPr/>
        <a:lstStyle/>
        <a:p>
          <a:endParaRPr lang="en-US"/>
        </a:p>
      </dgm:t>
    </dgm:pt>
    <dgm:pt modelId="{E437DDA7-F81A-4EF7-9632-4048479FACE2}">
      <dgm:prSet/>
      <dgm:spPr/>
      <dgm:t>
        <a:bodyPr/>
        <a:lstStyle/>
        <a:p>
          <a:r>
            <a:rPr lang="en-US" dirty="0"/>
            <a:t>Improvement idea</a:t>
          </a:r>
        </a:p>
      </dgm:t>
    </dgm:pt>
    <dgm:pt modelId="{0880C059-AB96-487A-92D4-197E00568599}" type="parTrans" cxnId="{276255BD-D950-4075-88F5-591E0E53832F}">
      <dgm:prSet/>
      <dgm:spPr/>
      <dgm:t>
        <a:bodyPr/>
        <a:lstStyle/>
        <a:p>
          <a:endParaRPr lang="en-US"/>
        </a:p>
      </dgm:t>
    </dgm:pt>
    <dgm:pt modelId="{2275C6EC-C0FD-4CC7-9DA9-C0D9B7CDCAEB}" type="sibTrans" cxnId="{276255BD-D950-4075-88F5-591E0E53832F}">
      <dgm:prSet/>
      <dgm:spPr/>
      <dgm:t>
        <a:bodyPr/>
        <a:lstStyle/>
        <a:p>
          <a:endParaRPr lang="en-US"/>
        </a:p>
      </dgm:t>
    </dgm:pt>
    <dgm:pt modelId="{3BB9FC9A-C9CD-4123-B563-AA7F2D22F08C}">
      <dgm:prSet/>
      <dgm:spPr/>
      <dgm:t>
        <a:bodyPr/>
        <a:lstStyle/>
        <a:p>
          <a:r>
            <a:rPr lang="en-US" dirty="0"/>
            <a:t>Weather and topography analysis</a:t>
          </a:r>
        </a:p>
      </dgm:t>
    </dgm:pt>
    <dgm:pt modelId="{1D81CA17-2F41-4902-A96A-6387B3FCBAA8}" type="parTrans" cxnId="{79E402A3-5058-48CE-8F87-909E91C261F7}">
      <dgm:prSet/>
      <dgm:spPr/>
      <dgm:t>
        <a:bodyPr/>
        <a:lstStyle/>
        <a:p>
          <a:endParaRPr lang="fr-BE"/>
        </a:p>
      </dgm:t>
    </dgm:pt>
    <dgm:pt modelId="{FFC41E6C-EAA7-4B84-A6FC-9A6ACAA44B2E}" type="sibTrans" cxnId="{79E402A3-5058-48CE-8F87-909E91C261F7}">
      <dgm:prSet/>
      <dgm:spPr/>
      <dgm:t>
        <a:bodyPr/>
        <a:lstStyle/>
        <a:p>
          <a:endParaRPr lang="fr-BE"/>
        </a:p>
      </dgm:t>
    </dgm:pt>
    <dgm:pt modelId="{7CA0B0FF-7013-46A3-8840-FFBDB9940834}">
      <dgm:prSet/>
      <dgm:spPr/>
      <dgm:t>
        <a:bodyPr/>
        <a:lstStyle/>
        <a:p>
          <a:r>
            <a:rPr lang="en-US" dirty="0"/>
            <a:t>Mathematical model for a dam</a:t>
          </a:r>
        </a:p>
      </dgm:t>
    </dgm:pt>
    <dgm:pt modelId="{DA33E517-76F7-4F2B-AA0F-08C61993DFF7}" type="parTrans" cxnId="{78501D4A-0A46-4A61-B32D-A1165E777EAE}">
      <dgm:prSet/>
      <dgm:spPr/>
      <dgm:t>
        <a:bodyPr/>
        <a:lstStyle/>
        <a:p>
          <a:endParaRPr lang="fr-BE"/>
        </a:p>
      </dgm:t>
    </dgm:pt>
    <dgm:pt modelId="{1F21C1E7-DD3C-4CC7-AA18-A6696C2DBFBF}" type="sibTrans" cxnId="{78501D4A-0A46-4A61-B32D-A1165E777EAE}">
      <dgm:prSet/>
      <dgm:spPr/>
      <dgm:t>
        <a:bodyPr/>
        <a:lstStyle/>
        <a:p>
          <a:endParaRPr lang="fr-BE"/>
        </a:p>
      </dgm:t>
    </dgm:pt>
    <dgm:pt modelId="{2A59F052-3CFC-4927-BF74-600260B8C967}">
      <dgm:prSet/>
      <dgm:spPr/>
      <dgm:t>
        <a:bodyPr/>
        <a:lstStyle/>
        <a:p>
          <a:r>
            <a:rPr lang="en-US" dirty="0"/>
            <a:t>Final electrical mix</a:t>
          </a:r>
        </a:p>
      </dgm:t>
    </dgm:pt>
    <dgm:pt modelId="{43812C7F-1272-46BB-A7FA-73E31171E6FA}" type="parTrans" cxnId="{A1E2010C-3E40-4603-8C2B-9787C219A554}">
      <dgm:prSet/>
      <dgm:spPr/>
      <dgm:t>
        <a:bodyPr/>
        <a:lstStyle/>
        <a:p>
          <a:endParaRPr lang="fr-BE"/>
        </a:p>
      </dgm:t>
    </dgm:pt>
    <dgm:pt modelId="{10587315-4ED4-47FD-93F3-8A3BFEDF776B}" type="sibTrans" cxnId="{A1E2010C-3E40-4603-8C2B-9787C219A554}">
      <dgm:prSet/>
      <dgm:spPr/>
      <dgm:t>
        <a:bodyPr/>
        <a:lstStyle/>
        <a:p>
          <a:endParaRPr lang="fr-BE"/>
        </a:p>
      </dgm:t>
    </dgm:pt>
    <dgm:pt modelId="{88D6D0BA-CFA5-48BB-A1EE-59A01ADDE9FF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A69118D8-D1A0-4DEC-A651-C1CD6CDF4268}" type="parTrans" cxnId="{977FED9F-98D5-41D7-ACEC-C423C7FD77FF}">
      <dgm:prSet/>
      <dgm:spPr/>
      <dgm:t>
        <a:bodyPr/>
        <a:lstStyle/>
        <a:p>
          <a:endParaRPr lang="fr-BE"/>
        </a:p>
      </dgm:t>
    </dgm:pt>
    <dgm:pt modelId="{30A2E19A-3341-449D-AC34-CA0F4E24A54D}" type="sibTrans" cxnId="{977FED9F-98D5-41D7-ACEC-C423C7FD77FF}">
      <dgm:prSet/>
      <dgm:spPr/>
      <dgm:t>
        <a:bodyPr/>
        <a:lstStyle/>
        <a:p>
          <a:endParaRPr lang="fr-BE"/>
        </a:p>
      </dgm:t>
    </dgm:pt>
    <dgm:pt modelId="{E75A3D49-E013-4FCD-964D-1E80306D777E}" type="pres">
      <dgm:prSet presAssocID="{3105BCA2-841D-4DAD-B7DF-B693D43801C0}" presName="vert0" presStyleCnt="0">
        <dgm:presLayoutVars>
          <dgm:dir/>
          <dgm:animOne val="branch"/>
          <dgm:animLvl val="lvl"/>
        </dgm:presLayoutVars>
      </dgm:prSet>
      <dgm:spPr/>
    </dgm:pt>
    <dgm:pt modelId="{59CB7BD4-2188-4075-9290-0CF7BED2847C}" type="pres">
      <dgm:prSet presAssocID="{044E87F3-441B-43D5-9917-B3E2CD414946}" presName="thickLine" presStyleLbl="alignNode1" presStyleIdx="0" presStyleCnt="7"/>
      <dgm:spPr/>
    </dgm:pt>
    <dgm:pt modelId="{8A10E1EA-16CA-4C13-8381-C23E65EE489D}" type="pres">
      <dgm:prSet presAssocID="{044E87F3-441B-43D5-9917-B3E2CD414946}" presName="horz1" presStyleCnt="0"/>
      <dgm:spPr/>
    </dgm:pt>
    <dgm:pt modelId="{C2B847C9-A113-4D88-86FC-0B1D71F380FB}" type="pres">
      <dgm:prSet presAssocID="{044E87F3-441B-43D5-9917-B3E2CD414946}" presName="tx1" presStyleLbl="revTx" presStyleIdx="0" presStyleCnt="7"/>
      <dgm:spPr/>
    </dgm:pt>
    <dgm:pt modelId="{7D1186B2-42D9-433F-940B-7E07535E399F}" type="pres">
      <dgm:prSet presAssocID="{044E87F3-441B-43D5-9917-B3E2CD414946}" presName="vert1" presStyleCnt="0"/>
      <dgm:spPr/>
    </dgm:pt>
    <dgm:pt modelId="{25773D9E-5A90-4702-A416-11844C689547}" type="pres">
      <dgm:prSet presAssocID="{6212EDB8-1B96-4F1D-AE67-AF8E99002AB1}" presName="thickLine" presStyleLbl="alignNode1" presStyleIdx="1" presStyleCnt="7"/>
      <dgm:spPr/>
    </dgm:pt>
    <dgm:pt modelId="{4FF0B667-80C2-4331-A7F1-1F863D757596}" type="pres">
      <dgm:prSet presAssocID="{6212EDB8-1B96-4F1D-AE67-AF8E99002AB1}" presName="horz1" presStyleCnt="0"/>
      <dgm:spPr/>
    </dgm:pt>
    <dgm:pt modelId="{CD692A2D-07E8-4FF2-B62D-D090B9089A39}" type="pres">
      <dgm:prSet presAssocID="{6212EDB8-1B96-4F1D-AE67-AF8E99002AB1}" presName="tx1" presStyleLbl="revTx" presStyleIdx="1" presStyleCnt="7"/>
      <dgm:spPr/>
    </dgm:pt>
    <dgm:pt modelId="{1B5D8AD5-E463-4C6A-B3A3-64CD9DF4FB48}" type="pres">
      <dgm:prSet presAssocID="{6212EDB8-1B96-4F1D-AE67-AF8E99002AB1}" presName="vert1" presStyleCnt="0"/>
      <dgm:spPr/>
    </dgm:pt>
    <dgm:pt modelId="{EBCE33F1-925D-406B-958B-0EAA7BD73B23}" type="pres">
      <dgm:prSet presAssocID="{E437DDA7-F81A-4EF7-9632-4048479FACE2}" presName="thickLine" presStyleLbl="alignNode1" presStyleIdx="2" presStyleCnt="7"/>
      <dgm:spPr/>
    </dgm:pt>
    <dgm:pt modelId="{903D0496-9E6E-43EA-82B8-D4981E2FB69B}" type="pres">
      <dgm:prSet presAssocID="{E437DDA7-F81A-4EF7-9632-4048479FACE2}" presName="horz1" presStyleCnt="0"/>
      <dgm:spPr/>
    </dgm:pt>
    <dgm:pt modelId="{BF6FE77F-54D2-48EA-9701-33991D4B5C7A}" type="pres">
      <dgm:prSet presAssocID="{E437DDA7-F81A-4EF7-9632-4048479FACE2}" presName="tx1" presStyleLbl="revTx" presStyleIdx="2" presStyleCnt="7"/>
      <dgm:spPr/>
    </dgm:pt>
    <dgm:pt modelId="{A603C205-54BB-406E-B649-6A52826A307C}" type="pres">
      <dgm:prSet presAssocID="{E437DDA7-F81A-4EF7-9632-4048479FACE2}" presName="vert1" presStyleCnt="0"/>
      <dgm:spPr/>
    </dgm:pt>
    <dgm:pt modelId="{27C13DE2-A0F5-4CA4-ABA5-216676A34BDB}" type="pres">
      <dgm:prSet presAssocID="{3BB9FC9A-C9CD-4123-B563-AA7F2D22F08C}" presName="thickLine" presStyleLbl="alignNode1" presStyleIdx="3" presStyleCnt="7"/>
      <dgm:spPr/>
    </dgm:pt>
    <dgm:pt modelId="{89D2E42C-2102-4027-9C8F-E29D0BB0A28B}" type="pres">
      <dgm:prSet presAssocID="{3BB9FC9A-C9CD-4123-B563-AA7F2D22F08C}" presName="horz1" presStyleCnt="0"/>
      <dgm:spPr/>
    </dgm:pt>
    <dgm:pt modelId="{A9FFC44A-B9B8-4912-A74B-E8407C95C184}" type="pres">
      <dgm:prSet presAssocID="{3BB9FC9A-C9CD-4123-B563-AA7F2D22F08C}" presName="tx1" presStyleLbl="revTx" presStyleIdx="3" presStyleCnt="7"/>
      <dgm:spPr/>
    </dgm:pt>
    <dgm:pt modelId="{81C941F9-2446-437A-A81F-FA5E38A878B0}" type="pres">
      <dgm:prSet presAssocID="{3BB9FC9A-C9CD-4123-B563-AA7F2D22F08C}" presName="vert1" presStyleCnt="0"/>
      <dgm:spPr/>
    </dgm:pt>
    <dgm:pt modelId="{88DFA4C6-F612-4290-8922-0F4F6C984EEF}" type="pres">
      <dgm:prSet presAssocID="{7CA0B0FF-7013-46A3-8840-FFBDB9940834}" presName="thickLine" presStyleLbl="alignNode1" presStyleIdx="4" presStyleCnt="7"/>
      <dgm:spPr/>
    </dgm:pt>
    <dgm:pt modelId="{766B9865-693E-433C-9953-74D115F2F2B8}" type="pres">
      <dgm:prSet presAssocID="{7CA0B0FF-7013-46A3-8840-FFBDB9940834}" presName="horz1" presStyleCnt="0"/>
      <dgm:spPr/>
    </dgm:pt>
    <dgm:pt modelId="{E3148C78-9543-46FB-8048-D58DBB908EA8}" type="pres">
      <dgm:prSet presAssocID="{7CA0B0FF-7013-46A3-8840-FFBDB9940834}" presName="tx1" presStyleLbl="revTx" presStyleIdx="4" presStyleCnt="7"/>
      <dgm:spPr/>
    </dgm:pt>
    <dgm:pt modelId="{87D68E81-DFE4-43F6-B8EF-975732858F03}" type="pres">
      <dgm:prSet presAssocID="{7CA0B0FF-7013-46A3-8840-FFBDB9940834}" presName="vert1" presStyleCnt="0"/>
      <dgm:spPr/>
    </dgm:pt>
    <dgm:pt modelId="{32AD6C7F-D14C-4167-BAA3-162F653002EF}" type="pres">
      <dgm:prSet presAssocID="{2A59F052-3CFC-4927-BF74-600260B8C967}" presName="thickLine" presStyleLbl="alignNode1" presStyleIdx="5" presStyleCnt="7"/>
      <dgm:spPr/>
    </dgm:pt>
    <dgm:pt modelId="{359432E4-27A8-4C12-8FE2-A28E626AA30A}" type="pres">
      <dgm:prSet presAssocID="{2A59F052-3CFC-4927-BF74-600260B8C967}" presName="horz1" presStyleCnt="0"/>
      <dgm:spPr/>
    </dgm:pt>
    <dgm:pt modelId="{DCCE9923-E8DC-43B9-85DF-70536FA6A18E}" type="pres">
      <dgm:prSet presAssocID="{2A59F052-3CFC-4927-BF74-600260B8C967}" presName="tx1" presStyleLbl="revTx" presStyleIdx="5" presStyleCnt="7"/>
      <dgm:spPr/>
    </dgm:pt>
    <dgm:pt modelId="{3FAEAC20-FE8B-4E2F-81E6-7CA2D9119E71}" type="pres">
      <dgm:prSet presAssocID="{2A59F052-3CFC-4927-BF74-600260B8C967}" presName="vert1" presStyleCnt="0"/>
      <dgm:spPr/>
    </dgm:pt>
    <dgm:pt modelId="{DE25F6DF-1CAA-4AC0-B929-F35DAA9CDDBB}" type="pres">
      <dgm:prSet presAssocID="{88D6D0BA-CFA5-48BB-A1EE-59A01ADDE9FF}" presName="thickLine" presStyleLbl="alignNode1" presStyleIdx="6" presStyleCnt="7"/>
      <dgm:spPr/>
    </dgm:pt>
    <dgm:pt modelId="{78886598-AACE-4C3E-BC44-1E33C664D81D}" type="pres">
      <dgm:prSet presAssocID="{88D6D0BA-CFA5-48BB-A1EE-59A01ADDE9FF}" presName="horz1" presStyleCnt="0"/>
      <dgm:spPr/>
    </dgm:pt>
    <dgm:pt modelId="{19D1B2C0-27A2-463E-B021-572DE10856AC}" type="pres">
      <dgm:prSet presAssocID="{88D6D0BA-CFA5-48BB-A1EE-59A01ADDE9FF}" presName="tx1" presStyleLbl="revTx" presStyleIdx="6" presStyleCnt="7"/>
      <dgm:spPr/>
    </dgm:pt>
    <dgm:pt modelId="{53FC7A83-4C8E-4299-9BCC-12EDF85A0FD7}" type="pres">
      <dgm:prSet presAssocID="{88D6D0BA-CFA5-48BB-A1EE-59A01ADDE9FF}" presName="vert1" presStyleCnt="0"/>
      <dgm:spPr/>
    </dgm:pt>
  </dgm:ptLst>
  <dgm:cxnLst>
    <dgm:cxn modelId="{A1E2010C-3E40-4603-8C2B-9787C219A554}" srcId="{3105BCA2-841D-4DAD-B7DF-B693D43801C0}" destId="{2A59F052-3CFC-4927-BF74-600260B8C967}" srcOrd="5" destOrd="0" parTransId="{43812C7F-1272-46BB-A7FA-73E31171E6FA}" sibTransId="{10587315-4ED4-47FD-93F3-8A3BFEDF776B}"/>
    <dgm:cxn modelId="{DC6D0042-2F4B-4364-A61F-7E8440FA124D}" type="presOf" srcId="{88D6D0BA-CFA5-48BB-A1EE-59A01ADDE9FF}" destId="{19D1B2C0-27A2-463E-B021-572DE10856AC}" srcOrd="0" destOrd="0" presId="urn:microsoft.com/office/officeart/2008/layout/LinedList"/>
    <dgm:cxn modelId="{78501D4A-0A46-4A61-B32D-A1165E777EAE}" srcId="{3105BCA2-841D-4DAD-B7DF-B693D43801C0}" destId="{7CA0B0FF-7013-46A3-8840-FFBDB9940834}" srcOrd="4" destOrd="0" parTransId="{DA33E517-76F7-4F2B-AA0F-08C61993DFF7}" sibTransId="{1F21C1E7-DD3C-4CC7-AA18-A6696C2DBFBF}"/>
    <dgm:cxn modelId="{ED99ED6F-B8C8-4553-A5BC-B707040B4899}" type="presOf" srcId="{7CA0B0FF-7013-46A3-8840-FFBDB9940834}" destId="{E3148C78-9543-46FB-8048-D58DBB908EA8}" srcOrd="0" destOrd="0" presId="urn:microsoft.com/office/officeart/2008/layout/LinedList"/>
    <dgm:cxn modelId="{3E51CD7D-9638-4A71-B509-AA32B7161C89}" srcId="{3105BCA2-841D-4DAD-B7DF-B693D43801C0}" destId="{044E87F3-441B-43D5-9917-B3E2CD414946}" srcOrd="0" destOrd="0" parTransId="{272DFE57-04D5-43A8-ADAF-30E81ABA1265}" sibTransId="{22616C0B-9B55-471C-9936-3F56711E5776}"/>
    <dgm:cxn modelId="{F3E03F83-F440-4BC2-9399-BC41B2E9BEEC}" srcId="{3105BCA2-841D-4DAD-B7DF-B693D43801C0}" destId="{6212EDB8-1B96-4F1D-AE67-AF8E99002AB1}" srcOrd="1" destOrd="0" parTransId="{875FE4FF-75BB-4EE8-993E-C1805030E187}" sibTransId="{4C5F9A63-DF30-4F5A-8B48-65E54F091125}"/>
    <dgm:cxn modelId="{8E8BCB8C-F6A1-4970-AF74-AA4932278244}" type="presOf" srcId="{E437DDA7-F81A-4EF7-9632-4048479FACE2}" destId="{BF6FE77F-54D2-48EA-9701-33991D4B5C7A}" srcOrd="0" destOrd="0" presId="urn:microsoft.com/office/officeart/2008/layout/LinedList"/>
    <dgm:cxn modelId="{4BA6D993-0570-4354-8498-3D94E4EE6354}" type="presOf" srcId="{6212EDB8-1B96-4F1D-AE67-AF8E99002AB1}" destId="{CD692A2D-07E8-4FF2-B62D-D090B9089A39}" srcOrd="0" destOrd="0" presId="urn:microsoft.com/office/officeart/2008/layout/LinedList"/>
    <dgm:cxn modelId="{F9368D97-426E-49DB-8391-AADAB39F23D1}" type="presOf" srcId="{2A59F052-3CFC-4927-BF74-600260B8C967}" destId="{DCCE9923-E8DC-43B9-85DF-70536FA6A18E}" srcOrd="0" destOrd="0" presId="urn:microsoft.com/office/officeart/2008/layout/LinedList"/>
    <dgm:cxn modelId="{977FED9F-98D5-41D7-ACEC-C423C7FD77FF}" srcId="{3105BCA2-841D-4DAD-B7DF-B693D43801C0}" destId="{88D6D0BA-CFA5-48BB-A1EE-59A01ADDE9FF}" srcOrd="6" destOrd="0" parTransId="{A69118D8-D1A0-4DEC-A651-C1CD6CDF4268}" sibTransId="{30A2E19A-3341-449D-AC34-CA0F4E24A54D}"/>
    <dgm:cxn modelId="{79E402A3-5058-48CE-8F87-909E91C261F7}" srcId="{3105BCA2-841D-4DAD-B7DF-B693D43801C0}" destId="{3BB9FC9A-C9CD-4123-B563-AA7F2D22F08C}" srcOrd="3" destOrd="0" parTransId="{1D81CA17-2F41-4902-A96A-6387B3FCBAA8}" sibTransId="{FFC41E6C-EAA7-4B84-A6FC-9A6ACAA44B2E}"/>
    <dgm:cxn modelId="{D8A4D9B3-E3B3-4866-BAF3-1A624BD39AC9}" type="presOf" srcId="{3BB9FC9A-C9CD-4123-B563-AA7F2D22F08C}" destId="{A9FFC44A-B9B8-4912-A74B-E8407C95C184}" srcOrd="0" destOrd="0" presId="urn:microsoft.com/office/officeart/2008/layout/LinedList"/>
    <dgm:cxn modelId="{276255BD-D950-4075-88F5-591E0E53832F}" srcId="{3105BCA2-841D-4DAD-B7DF-B693D43801C0}" destId="{E437DDA7-F81A-4EF7-9632-4048479FACE2}" srcOrd="2" destOrd="0" parTransId="{0880C059-AB96-487A-92D4-197E00568599}" sibTransId="{2275C6EC-C0FD-4CC7-9DA9-C0D9B7CDCAEB}"/>
    <dgm:cxn modelId="{EA66C1C1-7E7B-4C82-AF32-D3D021FBB167}" type="presOf" srcId="{044E87F3-441B-43D5-9917-B3E2CD414946}" destId="{C2B847C9-A113-4D88-86FC-0B1D71F380FB}" srcOrd="0" destOrd="0" presId="urn:microsoft.com/office/officeart/2008/layout/LinedList"/>
    <dgm:cxn modelId="{3B2C2DF5-4A32-44EE-AD2E-A754002EB5F3}" type="presOf" srcId="{3105BCA2-841D-4DAD-B7DF-B693D43801C0}" destId="{E75A3D49-E013-4FCD-964D-1E80306D777E}" srcOrd="0" destOrd="0" presId="urn:microsoft.com/office/officeart/2008/layout/LinedList"/>
    <dgm:cxn modelId="{A9346EA2-FEDF-4097-8A2E-97DDC38A392B}" type="presParOf" srcId="{E75A3D49-E013-4FCD-964D-1E80306D777E}" destId="{59CB7BD4-2188-4075-9290-0CF7BED2847C}" srcOrd="0" destOrd="0" presId="urn:microsoft.com/office/officeart/2008/layout/LinedList"/>
    <dgm:cxn modelId="{30024DC5-9FD6-4C35-B900-A129376000D1}" type="presParOf" srcId="{E75A3D49-E013-4FCD-964D-1E80306D777E}" destId="{8A10E1EA-16CA-4C13-8381-C23E65EE489D}" srcOrd="1" destOrd="0" presId="urn:microsoft.com/office/officeart/2008/layout/LinedList"/>
    <dgm:cxn modelId="{1920A3E9-11C1-4783-8841-296D6FA3D6A2}" type="presParOf" srcId="{8A10E1EA-16CA-4C13-8381-C23E65EE489D}" destId="{C2B847C9-A113-4D88-86FC-0B1D71F380FB}" srcOrd="0" destOrd="0" presId="urn:microsoft.com/office/officeart/2008/layout/LinedList"/>
    <dgm:cxn modelId="{D16F7985-D004-4061-8F8D-DCAC9F230E84}" type="presParOf" srcId="{8A10E1EA-16CA-4C13-8381-C23E65EE489D}" destId="{7D1186B2-42D9-433F-940B-7E07535E399F}" srcOrd="1" destOrd="0" presId="urn:microsoft.com/office/officeart/2008/layout/LinedList"/>
    <dgm:cxn modelId="{D4D4044D-FF62-4CDE-BC7E-0CF315A3ED66}" type="presParOf" srcId="{E75A3D49-E013-4FCD-964D-1E80306D777E}" destId="{25773D9E-5A90-4702-A416-11844C689547}" srcOrd="2" destOrd="0" presId="urn:microsoft.com/office/officeart/2008/layout/LinedList"/>
    <dgm:cxn modelId="{80226642-5763-4B7B-A103-AB60078E0FAB}" type="presParOf" srcId="{E75A3D49-E013-4FCD-964D-1E80306D777E}" destId="{4FF0B667-80C2-4331-A7F1-1F863D757596}" srcOrd="3" destOrd="0" presId="urn:microsoft.com/office/officeart/2008/layout/LinedList"/>
    <dgm:cxn modelId="{0CE9A5C4-2556-4EE4-AB2D-7E462BBB0C69}" type="presParOf" srcId="{4FF0B667-80C2-4331-A7F1-1F863D757596}" destId="{CD692A2D-07E8-4FF2-B62D-D090B9089A39}" srcOrd="0" destOrd="0" presId="urn:microsoft.com/office/officeart/2008/layout/LinedList"/>
    <dgm:cxn modelId="{0918E020-CED6-4793-A43C-C21CBE2AB776}" type="presParOf" srcId="{4FF0B667-80C2-4331-A7F1-1F863D757596}" destId="{1B5D8AD5-E463-4C6A-B3A3-64CD9DF4FB48}" srcOrd="1" destOrd="0" presId="urn:microsoft.com/office/officeart/2008/layout/LinedList"/>
    <dgm:cxn modelId="{C7F6C903-5447-4B10-8EED-1A8E6A6BD7CC}" type="presParOf" srcId="{E75A3D49-E013-4FCD-964D-1E80306D777E}" destId="{EBCE33F1-925D-406B-958B-0EAA7BD73B23}" srcOrd="4" destOrd="0" presId="urn:microsoft.com/office/officeart/2008/layout/LinedList"/>
    <dgm:cxn modelId="{17CBF41B-01EE-468B-B8AA-AD6632E80189}" type="presParOf" srcId="{E75A3D49-E013-4FCD-964D-1E80306D777E}" destId="{903D0496-9E6E-43EA-82B8-D4981E2FB69B}" srcOrd="5" destOrd="0" presId="urn:microsoft.com/office/officeart/2008/layout/LinedList"/>
    <dgm:cxn modelId="{7D30D24D-4247-4525-93F7-527E5B12133C}" type="presParOf" srcId="{903D0496-9E6E-43EA-82B8-D4981E2FB69B}" destId="{BF6FE77F-54D2-48EA-9701-33991D4B5C7A}" srcOrd="0" destOrd="0" presId="urn:microsoft.com/office/officeart/2008/layout/LinedList"/>
    <dgm:cxn modelId="{EADF4CD7-D302-41E1-B718-B089E5ADC974}" type="presParOf" srcId="{903D0496-9E6E-43EA-82B8-D4981E2FB69B}" destId="{A603C205-54BB-406E-B649-6A52826A307C}" srcOrd="1" destOrd="0" presId="urn:microsoft.com/office/officeart/2008/layout/LinedList"/>
    <dgm:cxn modelId="{8EB512EA-DD24-4BAC-A0E4-15BC6992F1E0}" type="presParOf" srcId="{E75A3D49-E013-4FCD-964D-1E80306D777E}" destId="{27C13DE2-A0F5-4CA4-ABA5-216676A34BDB}" srcOrd="6" destOrd="0" presId="urn:microsoft.com/office/officeart/2008/layout/LinedList"/>
    <dgm:cxn modelId="{5441D439-28F3-4890-BC93-53D08E8610A5}" type="presParOf" srcId="{E75A3D49-E013-4FCD-964D-1E80306D777E}" destId="{89D2E42C-2102-4027-9C8F-E29D0BB0A28B}" srcOrd="7" destOrd="0" presId="urn:microsoft.com/office/officeart/2008/layout/LinedList"/>
    <dgm:cxn modelId="{3E99C221-7E19-4850-AA16-EA87C10567FA}" type="presParOf" srcId="{89D2E42C-2102-4027-9C8F-E29D0BB0A28B}" destId="{A9FFC44A-B9B8-4912-A74B-E8407C95C184}" srcOrd="0" destOrd="0" presId="urn:microsoft.com/office/officeart/2008/layout/LinedList"/>
    <dgm:cxn modelId="{1067A07F-E337-4950-BE06-03EAE5C76E1C}" type="presParOf" srcId="{89D2E42C-2102-4027-9C8F-E29D0BB0A28B}" destId="{81C941F9-2446-437A-A81F-FA5E38A878B0}" srcOrd="1" destOrd="0" presId="urn:microsoft.com/office/officeart/2008/layout/LinedList"/>
    <dgm:cxn modelId="{222EC8D3-A09E-4F71-8197-ED814E784DD2}" type="presParOf" srcId="{E75A3D49-E013-4FCD-964D-1E80306D777E}" destId="{88DFA4C6-F612-4290-8922-0F4F6C984EEF}" srcOrd="8" destOrd="0" presId="urn:microsoft.com/office/officeart/2008/layout/LinedList"/>
    <dgm:cxn modelId="{1BB64DF1-0512-4781-867A-27532DA7405E}" type="presParOf" srcId="{E75A3D49-E013-4FCD-964D-1E80306D777E}" destId="{766B9865-693E-433C-9953-74D115F2F2B8}" srcOrd="9" destOrd="0" presId="urn:microsoft.com/office/officeart/2008/layout/LinedList"/>
    <dgm:cxn modelId="{ACC091C9-A62A-44E4-B4BA-54094E95CCC8}" type="presParOf" srcId="{766B9865-693E-433C-9953-74D115F2F2B8}" destId="{E3148C78-9543-46FB-8048-D58DBB908EA8}" srcOrd="0" destOrd="0" presId="urn:microsoft.com/office/officeart/2008/layout/LinedList"/>
    <dgm:cxn modelId="{ABB85418-6031-47BB-8649-D4C347C6BC2A}" type="presParOf" srcId="{766B9865-693E-433C-9953-74D115F2F2B8}" destId="{87D68E81-DFE4-43F6-B8EF-975732858F03}" srcOrd="1" destOrd="0" presId="urn:microsoft.com/office/officeart/2008/layout/LinedList"/>
    <dgm:cxn modelId="{E75BB372-9907-4371-949F-2BF79266F750}" type="presParOf" srcId="{E75A3D49-E013-4FCD-964D-1E80306D777E}" destId="{32AD6C7F-D14C-4167-BAA3-162F653002EF}" srcOrd="10" destOrd="0" presId="urn:microsoft.com/office/officeart/2008/layout/LinedList"/>
    <dgm:cxn modelId="{15198634-86B8-405B-9E3E-2B503498B3AD}" type="presParOf" srcId="{E75A3D49-E013-4FCD-964D-1E80306D777E}" destId="{359432E4-27A8-4C12-8FE2-A28E626AA30A}" srcOrd="11" destOrd="0" presId="urn:microsoft.com/office/officeart/2008/layout/LinedList"/>
    <dgm:cxn modelId="{E1052C65-AC12-480C-912B-943982CB71D8}" type="presParOf" srcId="{359432E4-27A8-4C12-8FE2-A28E626AA30A}" destId="{DCCE9923-E8DC-43B9-85DF-70536FA6A18E}" srcOrd="0" destOrd="0" presId="urn:microsoft.com/office/officeart/2008/layout/LinedList"/>
    <dgm:cxn modelId="{7DE36322-DD18-434C-A284-0A83E7F65DD8}" type="presParOf" srcId="{359432E4-27A8-4C12-8FE2-A28E626AA30A}" destId="{3FAEAC20-FE8B-4E2F-81E6-7CA2D9119E71}" srcOrd="1" destOrd="0" presId="urn:microsoft.com/office/officeart/2008/layout/LinedList"/>
    <dgm:cxn modelId="{A0BFB0D4-A392-4B7E-9BFA-1415FDA9DF2B}" type="presParOf" srcId="{E75A3D49-E013-4FCD-964D-1E80306D777E}" destId="{DE25F6DF-1CAA-4AC0-B929-F35DAA9CDDBB}" srcOrd="12" destOrd="0" presId="urn:microsoft.com/office/officeart/2008/layout/LinedList"/>
    <dgm:cxn modelId="{F940B773-4C16-40EF-B3DD-4F2AA247CED9}" type="presParOf" srcId="{E75A3D49-E013-4FCD-964D-1E80306D777E}" destId="{78886598-AACE-4C3E-BC44-1E33C664D81D}" srcOrd="13" destOrd="0" presId="urn:microsoft.com/office/officeart/2008/layout/LinedList"/>
    <dgm:cxn modelId="{710439D6-C60D-4D5F-A7A7-167429EDA608}" type="presParOf" srcId="{78886598-AACE-4C3E-BC44-1E33C664D81D}" destId="{19D1B2C0-27A2-463E-B021-572DE10856AC}" srcOrd="0" destOrd="0" presId="urn:microsoft.com/office/officeart/2008/layout/LinedList"/>
    <dgm:cxn modelId="{7B32D371-E608-4D1B-AD89-6442F6E7213F}" type="presParOf" srcId="{78886598-AACE-4C3E-BC44-1E33C664D81D}" destId="{53FC7A83-4C8E-4299-9BCC-12EDF85A0F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Last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60 €/MWh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4.9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4.4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3.5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9B753C-8023-4833-9050-473D3491CD3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7A8DFC-3AD5-4764-86CB-883ED23D7E6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Uncertainty is applied on the model</a:t>
          </a:r>
          <a:endParaRPr lang="en-US"/>
        </a:p>
      </dgm:t>
    </dgm:pt>
    <dgm:pt modelId="{4623D774-523A-47AC-B40D-8B49B420CCE5}" type="parTrans" cxnId="{D8A612FC-931E-4858-90E4-FD63197DEDE0}">
      <dgm:prSet/>
      <dgm:spPr/>
      <dgm:t>
        <a:bodyPr/>
        <a:lstStyle/>
        <a:p>
          <a:endParaRPr lang="en-US"/>
        </a:p>
      </dgm:t>
    </dgm:pt>
    <dgm:pt modelId="{34F4CB01-4B3B-4E92-BE5E-7AA4D605ABC1}" type="sibTrans" cxnId="{D8A612FC-931E-4858-90E4-FD63197DED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6FF261-9C28-4F7F-A58F-FBA748A4803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Propability</a:t>
          </a:r>
          <a:r>
            <a:rPr lang="fr-BE" dirty="0"/>
            <a:t> of 60% of an </a:t>
          </a:r>
          <a:r>
            <a:rPr lang="fr-BE" dirty="0" err="1"/>
            <a:t>average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, </a:t>
          </a:r>
          <a:r>
            <a:rPr lang="fr-BE" dirty="0" err="1"/>
            <a:t>based</a:t>
          </a:r>
          <a:r>
            <a:rPr lang="fr-BE" dirty="0"/>
            <a:t> on </a:t>
          </a:r>
          <a:r>
            <a:rPr lang="fr-BE" dirty="0" err="1"/>
            <a:t>precipitation</a:t>
          </a:r>
          <a:r>
            <a:rPr lang="fr-BE" dirty="0"/>
            <a:t>.</a:t>
          </a:r>
          <a:endParaRPr lang="en-US" dirty="0"/>
        </a:p>
      </dgm:t>
    </dgm:pt>
    <dgm:pt modelId="{2284A2AC-FB1E-4D7D-A249-FC4126768DAE}" type="parTrans" cxnId="{CD3B93FF-852D-4A2D-B848-3CEBC668E015}">
      <dgm:prSet/>
      <dgm:spPr/>
      <dgm:t>
        <a:bodyPr/>
        <a:lstStyle/>
        <a:p>
          <a:endParaRPr lang="en-US"/>
        </a:p>
      </dgm:t>
    </dgm:pt>
    <dgm:pt modelId="{34CC4001-738B-4FA3-9005-541F9DB40FB6}" type="sibTrans" cxnId="{CD3B93FF-852D-4A2D-B848-3CEBC668E0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FC4833-D9E1-41FA-8594-5EE73863327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Probablility</a:t>
          </a:r>
          <a:r>
            <a:rPr lang="fr-BE" dirty="0"/>
            <a:t> of 20% for a dry </a:t>
          </a:r>
          <a:r>
            <a:rPr lang="fr-BE" dirty="0" err="1"/>
            <a:t>year</a:t>
          </a:r>
          <a:r>
            <a:rPr lang="fr-BE" dirty="0"/>
            <a:t> </a:t>
          </a:r>
          <a:endParaRPr lang="en-US" dirty="0"/>
        </a:p>
      </dgm:t>
    </dgm:pt>
    <dgm:pt modelId="{7444ED19-93F6-4E0B-A173-60C0A80EFCD7}" type="parTrans" cxnId="{F61F24E3-DCFD-414A-BA6A-F12768CB66BA}">
      <dgm:prSet/>
      <dgm:spPr/>
      <dgm:t>
        <a:bodyPr/>
        <a:lstStyle/>
        <a:p>
          <a:endParaRPr lang="en-US"/>
        </a:p>
      </dgm:t>
    </dgm:pt>
    <dgm:pt modelId="{487EF12D-6084-415B-8D2C-4C9C6FDE9904}" type="sibTrans" cxnId="{F61F24E3-DCFD-414A-BA6A-F12768CB66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8371CB-200C-4968-8697-8D45991F3F06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 err="1"/>
            <a:t>Probability</a:t>
          </a:r>
          <a:r>
            <a:rPr lang="fr-BE" dirty="0"/>
            <a:t> </a:t>
          </a:r>
          <a:r>
            <a:rPr lang="fr-BE"/>
            <a:t>of 20% </a:t>
          </a:r>
          <a:r>
            <a:rPr lang="fr-BE" dirty="0"/>
            <a:t>for a </a:t>
          </a:r>
          <a:r>
            <a:rPr lang="fr-BE" dirty="0" err="1"/>
            <a:t>humid</a:t>
          </a:r>
          <a:r>
            <a:rPr lang="fr-BE" dirty="0"/>
            <a:t> </a:t>
          </a:r>
          <a:r>
            <a:rPr lang="fr-BE" dirty="0" err="1"/>
            <a:t>year</a:t>
          </a:r>
          <a:r>
            <a:rPr lang="fr-BE" dirty="0"/>
            <a:t>.</a:t>
          </a:r>
          <a:endParaRPr lang="en-US" dirty="0"/>
        </a:p>
      </dgm:t>
    </dgm:pt>
    <dgm:pt modelId="{1EEA03D4-A21A-476E-899B-2206C31CDC7F}" type="parTrans" cxnId="{D54B999E-BFB5-400F-8F6F-2867CE637DA6}">
      <dgm:prSet/>
      <dgm:spPr/>
      <dgm:t>
        <a:bodyPr/>
        <a:lstStyle/>
        <a:p>
          <a:endParaRPr lang="en-US"/>
        </a:p>
      </dgm:t>
    </dgm:pt>
    <dgm:pt modelId="{DA4EFEF7-2096-41F6-8D24-884631C97982}" type="sibTrans" cxnId="{D54B999E-BFB5-400F-8F6F-2867CE637DA6}">
      <dgm:prSet/>
      <dgm:spPr/>
      <dgm:t>
        <a:bodyPr/>
        <a:lstStyle/>
        <a:p>
          <a:endParaRPr lang="en-US"/>
        </a:p>
      </dgm:t>
    </dgm:pt>
    <dgm:pt modelId="{390A2416-9785-4459-AA1F-BF97B5F978A9}" type="pres">
      <dgm:prSet presAssocID="{DE9B753C-8023-4833-9050-473D3491CD32}" presName="root" presStyleCnt="0">
        <dgm:presLayoutVars>
          <dgm:dir/>
          <dgm:resizeHandles val="exact"/>
        </dgm:presLayoutVars>
      </dgm:prSet>
      <dgm:spPr/>
    </dgm:pt>
    <dgm:pt modelId="{0EE2ED16-7DFD-4FC2-B9E0-3067085905FD}" type="pres">
      <dgm:prSet presAssocID="{DE9B753C-8023-4833-9050-473D3491CD32}" presName="container" presStyleCnt="0">
        <dgm:presLayoutVars>
          <dgm:dir/>
          <dgm:resizeHandles val="exact"/>
        </dgm:presLayoutVars>
      </dgm:prSet>
      <dgm:spPr/>
    </dgm:pt>
    <dgm:pt modelId="{69510A68-7087-4B60-A210-F7D7824CA6BF}" type="pres">
      <dgm:prSet presAssocID="{197A8DFC-3AD5-4764-86CB-883ED23D7E6E}" presName="compNode" presStyleCnt="0"/>
      <dgm:spPr/>
    </dgm:pt>
    <dgm:pt modelId="{A98213A7-5069-4E63-918F-FE06A48DEE85}" type="pres">
      <dgm:prSet presAssocID="{197A8DFC-3AD5-4764-86CB-883ED23D7E6E}" presName="iconBgRect" presStyleLbl="bgShp" presStyleIdx="0" presStyleCnt="4"/>
      <dgm:spPr/>
    </dgm:pt>
    <dgm:pt modelId="{16AB9693-0CC9-4B26-A51D-A9FEF7DF02AD}" type="pres">
      <dgm:prSet presAssocID="{197A8DFC-3AD5-4764-86CB-883ED23D7E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8DADB6D-08BA-4A57-BCBA-6826474F00BF}" type="pres">
      <dgm:prSet presAssocID="{197A8DFC-3AD5-4764-86CB-883ED23D7E6E}" presName="spaceRect" presStyleCnt="0"/>
      <dgm:spPr/>
    </dgm:pt>
    <dgm:pt modelId="{6F3DFE45-EDEF-4345-9DC3-6FFC5AF0B579}" type="pres">
      <dgm:prSet presAssocID="{197A8DFC-3AD5-4764-86CB-883ED23D7E6E}" presName="textRect" presStyleLbl="revTx" presStyleIdx="0" presStyleCnt="4">
        <dgm:presLayoutVars>
          <dgm:chMax val="1"/>
          <dgm:chPref val="1"/>
        </dgm:presLayoutVars>
      </dgm:prSet>
      <dgm:spPr/>
    </dgm:pt>
    <dgm:pt modelId="{E2CAC620-6608-40ED-9043-CFF90AB2099B}" type="pres">
      <dgm:prSet presAssocID="{34F4CB01-4B3B-4E92-BE5E-7AA4D605ABC1}" presName="sibTrans" presStyleLbl="sibTrans2D1" presStyleIdx="0" presStyleCnt="0"/>
      <dgm:spPr/>
    </dgm:pt>
    <dgm:pt modelId="{3DFA70C4-4F84-45BC-9631-0E2BD303CCB5}" type="pres">
      <dgm:prSet presAssocID="{046FF261-9C28-4F7F-A58F-FBA748A48039}" presName="compNode" presStyleCnt="0"/>
      <dgm:spPr/>
    </dgm:pt>
    <dgm:pt modelId="{F18AEA8D-CE57-4693-9A50-57916DAC4A21}" type="pres">
      <dgm:prSet presAssocID="{046FF261-9C28-4F7F-A58F-FBA748A48039}" presName="iconBgRect" presStyleLbl="bgShp" presStyleIdx="1" presStyleCnt="4"/>
      <dgm:spPr/>
    </dgm:pt>
    <dgm:pt modelId="{DE49B9BA-FAE5-4356-9E0E-01186CA190EC}" type="pres">
      <dgm:prSet presAssocID="{046FF261-9C28-4F7F-A58F-FBA748A480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ellement ensoleillé avec un remplissage uni"/>
        </a:ext>
      </dgm:extLst>
    </dgm:pt>
    <dgm:pt modelId="{79B75041-2B72-4324-ACAB-B67E7E0EE718}" type="pres">
      <dgm:prSet presAssocID="{046FF261-9C28-4F7F-A58F-FBA748A48039}" presName="spaceRect" presStyleCnt="0"/>
      <dgm:spPr/>
    </dgm:pt>
    <dgm:pt modelId="{FFB58B68-1ABE-4C4E-B988-ED773A27F25D}" type="pres">
      <dgm:prSet presAssocID="{046FF261-9C28-4F7F-A58F-FBA748A48039}" presName="textRect" presStyleLbl="revTx" presStyleIdx="1" presStyleCnt="4">
        <dgm:presLayoutVars>
          <dgm:chMax val="1"/>
          <dgm:chPref val="1"/>
        </dgm:presLayoutVars>
      </dgm:prSet>
      <dgm:spPr/>
    </dgm:pt>
    <dgm:pt modelId="{C0043C6E-F9F1-49E4-A405-51E8D53B670D}" type="pres">
      <dgm:prSet presAssocID="{34CC4001-738B-4FA3-9005-541F9DB40FB6}" presName="sibTrans" presStyleLbl="sibTrans2D1" presStyleIdx="0" presStyleCnt="0"/>
      <dgm:spPr/>
    </dgm:pt>
    <dgm:pt modelId="{7D489CCC-1ABB-4A54-8C8D-59558AB8EE12}" type="pres">
      <dgm:prSet presAssocID="{F0FC4833-D9E1-41FA-8594-5EE738633271}" presName="compNode" presStyleCnt="0"/>
      <dgm:spPr/>
    </dgm:pt>
    <dgm:pt modelId="{DB4EDBE2-B3DC-422D-8364-1753E56C061E}" type="pres">
      <dgm:prSet presAssocID="{F0FC4833-D9E1-41FA-8594-5EE738633271}" presName="iconBgRect" presStyleLbl="bgShp" presStyleIdx="2" presStyleCnt="4"/>
      <dgm:spPr/>
    </dgm:pt>
    <dgm:pt modelId="{6355717D-9A34-492A-8930-9A47F8950475}" type="pres">
      <dgm:prSet presAssocID="{F0FC4833-D9E1-41FA-8594-5EE7386332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ert scene"/>
        </a:ext>
      </dgm:extLst>
    </dgm:pt>
    <dgm:pt modelId="{B8A7F335-A581-470C-8E57-632F12B8FC94}" type="pres">
      <dgm:prSet presAssocID="{F0FC4833-D9E1-41FA-8594-5EE738633271}" presName="spaceRect" presStyleCnt="0"/>
      <dgm:spPr/>
    </dgm:pt>
    <dgm:pt modelId="{0D7920A4-EC08-40FD-B73F-AF97FE3610B7}" type="pres">
      <dgm:prSet presAssocID="{F0FC4833-D9E1-41FA-8594-5EE738633271}" presName="textRect" presStyleLbl="revTx" presStyleIdx="2" presStyleCnt="4">
        <dgm:presLayoutVars>
          <dgm:chMax val="1"/>
          <dgm:chPref val="1"/>
        </dgm:presLayoutVars>
      </dgm:prSet>
      <dgm:spPr/>
    </dgm:pt>
    <dgm:pt modelId="{D160517E-0854-4102-ABB9-6DA570082FEF}" type="pres">
      <dgm:prSet presAssocID="{487EF12D-6084-415B-8D2C-4C9C6FDE9904}" presName="sibTrans" presStyleLbl="sibTrans2D1" presStyleIdx="0" presStyleCnt="0"/>
      <dgm:spPr/>
    </dgm:pt>
    <dgm:pt modelId="{F4783895-4FA3-43FA-B248-F3AC50DA5F11}" type="pres">
      <dgm:prSet presAssocID="{2C8371CB-200C-4968-8697-8D45991F3F06}" presName="compNode" presStyleCnt="0"/>
      <dgm:spPr/>
    </dgm:pt>
    <dgm:pt modelId="{43C2AD76-5B36-4160-82ED-FF4D04D4744F}" type="pres">
      <dgm:prSet presAssocID="{2C8371CB-200C-4968-8697-8D45991F3F06}" presName="iconBgRect" presStyleLbl="bgShp" presStyleIdx="3" presStyleCnt="4"/>
      <dgm:spPr/>
    </dgm:pt>
    <dgm:pt modelId="{703472DC-1596-4658-A407-66A00336D90D}" type="pres">
      <dgm:prSet presAssocID="{2C8371CB-200C-4968-8697-8D45991F3F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uie avec un remplissage uni"/>
        </a:ext>
      </dgm:extLst>
    </dgm:pt>
    <dgm:pt modelId="{C76BD564-5122-4093-AB40-FBE89D62FFE8}" type="pres">
      <dgm:prSet presAssocID="{2C8371CB-200C-4968-8697-8D45991F3F06}" presName="spaceRect" presStyleCnt="0"/>
      <dgm:spPr/>
    </dgm:pt>
    <dgm:pt modelId="{8F6F8DA5-5A55-4432-8590-714AA41A8E6E}" type="pres">
      <dgm:prSet presAssocID="{2C8371CB-200C-4968-8697-8D45991F3F0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D19F60-A778-4E15-87FD-073B68E9B25D}" type="presOf" srcId="{487EF12D-6084-415B-8D2C-4C9C6FDE9904}" destId="{D160517E-0854-4102-ABB9-6DA570082FEF}" srcOrd="0" destOrd="0" presId="urn:microsoft.com/office/officeart/2018/2/layout/IconCircleList"/>
    <dgm:cxn modelId="{3FB8886D-D9BB-4D78-902A-BBAB3A85F582}" type="presOf" srcId="{046FF261-9C28-4F7F-A58F-FBA748A48039}" destId="{FFB58B68-1ABE-4C4E-B988-ED773A27F25D}" srcOrd="0" destOrd="0" presId="urn:microsoft.com/office/officeart/2018/2/layout/IconCircleList"/>
    <dgm:cxn modelId="{00273872-97A5-4619-8D81-3A878A02E40D}" type="presOf" srcId="{2C8371CB-200C-4968-8697-8D45991F3F06}" destId="{8F6F8DA5-5A55-4432-8590-714AA41A8E6E}" srcOrd="0" destOrd="0" presId="urn:microsoft.com/office/officeart/2018/2/layout/IconCircleList"/>
    <dgm:cxn modelId="{261BC578-404A-43FE-9DDC-D4DC8905135F}" type="presOf" srcId="{34F4CB01-4B3B-4E92-BE5E-7AA4D605ABC1}" destId="{E2CAC620-6608-40ED-9043-CFF90AB2099B}" srcOrd="0" destOrd="0" presId="urn:microsoft.com/office/officeart/2018/2/layout/IconCircleList"/>
    <dgm:cxn modelId="{62945F80-F063-4458-99A8-F4E6AB4ADBD5}" type="presOf" srcId="{DE9B753C-8023-4833-9050-473D3491CD32}" destId="{390A2416-9785-4459-AA1F-BF97B5F978A9}" srcOrd="0" destOrd="0" presId="urn:microsoft.com/office/officeart/2018/2/layout/IconCircleList"/>
    <dgm:cxn modelId="{EDCD1794-D505-453E-A69B-8A536DD13992}" type="presOf" srcId="{34CC4001-738B-4FA3-9005-541F9DB40FB6}" destId="{C0043C6E-F9F1-49E4-A405-51E8D53B670D}" srcOrd="0" destOrd="0" presId="urn:microsoft.com/office/officeart/2018/2/layout/IconCircleList"/>
    <dgm:cxn modelId="{D54B999E-BFB5-400F-8F6F-2867CE637DA6}" srcId="{DE9B753C-8023-4833-9050-473D3491CD32}" destId="{2C8371CB-200C-4968-8697-8D45991F3F06}" srcOrd="3" destOrd="0" parTransId="{1EEA03D4-A21A-476E-899B-2206C31CDC7F}" sibTransId="{DA4EFEF7-2096-41F6-8D24-884631C97982}"/>
    <dgm:cxn modelId="{17AA93A0-8C5A-4446-8941-5117BF9AFC6B}" type="presOf" srcId="{197A8DFC-3AD5-4764-86CB-883ED23D7E6E}" destId="{6F3DFE45-EDEF-4345-9DC3-6FFC5AF0B579}" srcOrd="0" destOrd="0" presId="urn:microsoft.com/office/officeart/2018/2/layout/IconCircleList"/>
    <dgm:cxn modelId="{34DC77A6-9BE7-4A05-A32E-6B6B97ED7A26}" type="presOf" srcId="{F0FC4833-D9E1-41FA-8594-5EE738633271}" destId="{0D7920A4-EC08-40FD-B73F-AF97FE3610B7}" srcOrd="0" destOrd="0" presId="urn:microsoft.com/office/officeart/2018/2/layout/IconCircleList"/>
    <dgm:cxn modelId="{F61F24E3-DCFD-414A-BA6A-F12768CB66BA}" srcId="{DE9B753C-8023-4833-9050-473D3491CD32}" destId="{F0FC4833-D9E1-41FA-8594-5EE738633271}" srcOrd="2" destOrd="0" parTransId="{7444ED19-93F6-4E0B-A173-60C0A80EFCD7}" sibTransId="{487EF12D-6084-415B-8D2C-4C9C6FDE9904}"/>
    <dgm:cxn modelId="{D8A612FC-931E-4858-90E4-FD63197DEDE0}" srcId="{DE9B753C-8023-4833-9050-473D3491CD32}" destId="{197A8DFC-3AD5-4764-86CB-883ED23D7E6E}" srcOrd="0" destOrd="0" parTransId="{4623D774-523A-47AC-B40D-8B49B420CCE5}" sibTransId="{34F4CB01-4B3B-4E92-BE5E-7AA4D605ABC1}"/>
    <dgm:cxn modelId="{CD3B93FF-852D-4A2D-B848-3CEBC668E015}" srcId="{DE9B753C-8023-4833-9050-473D3491CD32}" destId="{046FF261-9C28-4F7F-A58F-FBA748A48039}" srcOrd="1" destOrd="0" parTransId="{2284A2AC-FB1E-4D7D-A249-FC4126768DAE}" sibTransId="{34CC4001-738B-4FA3-9005-541F9DB40FB6}"/>
    <dgm:cxn modelId="{32A561F3-0A6B-4A38-928F-B26ABF2E9158}" type="presParOf" srcId="{390A2416-9785-4459-AA1F-BF97B5F978A9}" destId="{0EE2ED16-7DFD-4FC2-B9E0-3067085905FD}" srcOrd="0" destOrd="0" presId="urn:microsoft.com/office/officeart/2018/2/layout/IconCircleList"/>
    <dgm:cxn modelId="{C8873E36-EBC9-4875-93F0-2FE8DECE93A8}" type="presParOf" srcId="{0EE2ED16-7DFD-4FC2-B9E0-3067085905FD}" destId="{69510A68-7087-4B60-A210-F7D7824CA6BF}" srcOrd="0" destOrd="0" presId="urn:microsoft.com/office/officeart/2018/2/layout/IconCircleList"/>
    <dgm:cxn modelId="{41F041D2-BDC7-41C7-B310-11781D0E3D02}" type="presParOf" srcId="{69510A68-7087-4B60-A210-F7D7824CA6BF}" destId="{A98213A7-5069-4E63-918F-FE06A48DEE85}" srcOrd="0" destOrd="0" presId="urn:microsoft.com/office/officeart/2018/2/layout/IconCircleList"/>
    <dgm:cxn modelId="{A7287FCE-0E1E-4B95-BDBC-DE32BFC35649}" type="presParOf" srcId="{69510A68-7087-4B60-A210-F7D7824CA6BF}" destId="{16AB9693-0CC9-4B26-A51D-A9FEF7DF02AD}" srcOrd="1" destOrd="0" presId="urn:microsoft.com/office/officeart/2018/2/layout/IconCircleList"/>
    <dgm:cxn modelId="{E553C3F4-9B2E-45D4-9EEB-339C2BA8FCCB}" type="presParOf" srcId="{69510A68-7087-4B60-A210-F7D7824CA6BF}" destId="{58DADB6D-08BA-4A57-BCBA-6826474F00BF}" srcOrd="2" destOrd="0" presId="urn:microsoft.com/office/officeart/2018/2/layout/IconCircleList"/>
    <dgm:cxn modelId="{92C10516-FA63-4FC2-BE44-D41D2F9F8E55}" type="presParOf" srcId="{69510A68-7087-4B60-A210-F7D7824CA6BF}" destId="{6F3DFE45-EDEF-4345-9DC3-6FFC5AF0B579}" srcOrd="3" destOrd="0" presId="urn:microsoft.com/office/officeart/2018/2/layout/IconCircleList"/>
    <dgm:cxn modelId="{49B3F28D-4E97-46B6-993C-33809795067C}" type="presParOf" srcId="{0EE2ED16-7DFD-4FC2-B9E0-3067085905FD}" destId="{E2CAC620-6608-40ED-9043-CFF90AB2099B}" srcOrd="1" destOrd="0" presId="urn:microsoft.com/office/officeart/2018/2/layout/IconCircleList"/>
    <dgm:cxn modelId="{0D0C6908-3A2C-45DE-BE11-2A8A3C856277}" type="presParOf" srcId="{0EE2ED16-7DFD-4FC2-B9E0-3067085905FD}" destId="{3DFA70C4-4F84-45BC-9631-0E2BD303CCB5}" srcOrd="2" destOrd="0" presId="urn:microsoft.com/office/officeart/2018/2/layout/IconCircleList"/>
    <dgm:cxn modelId="{F41ED21F-A3CC-4C8E-8C78-3F9F6A9E5381}" type="presParOf" srcId="{3DFA70C4-4F84-45BC-9631-0E2BD303CCB5}" destId="{F18AEA8D-CE57-4693-9A50-57916DAC4A21}" srcOrd="0" destOrd="0" presId="urn:microsoft.com/office/officeart/2018/2/layout/IconCircleList"/>
    <dgm:cxn modelId="{4B034766-E911-406B-8A55-7AA0B0CDA832}" type="presParOf" srcId="{3DFA70C4-4F84-45BC-9631-0E2BD303CCB5}" destId="{DE49B9BA-FAE5-4356-9E0E-01186CA190EC}" srcOrd="1" destOrd="0" presId="urn:microsoft.com/office/officeart/2018/2/layout/IconCircleList"/>
    <dgm:cxn modelId="{3CF3ABD2-B8D0-4FAC-9748-52AB0BA277FE}" type="presParOf" srcId="{3DFA70C4-4F84-45BC-9631-0E2BD303CCB5}" destId="{79B75041-2B72-4324-ACAB-B67E7E0EE718}" srcOrd="2" destOrd="0" presId="urn:microsoft.com/office/officeart/2018/2/layout/IconCircleList"/>
    <dgm:cxn modelId="{ABE67759-22C5-4907-AEDE-833B2460929A}" type="presParOf" srcId="{3DFA70C4-4F84-45BC-9631-0E2BD303CCB5}" destId="{FFB58B68-1ABE-4C4E-B988-ED773A27F25D}" srcOrd="3" destOrd="0" presId="urn:microsoft.com/office/officeart/2018/2/layout/IconCircleList"/>
    <dgm:cxn modelId="{6165D1EB-292E-421E-B3B2-E740A6F1D2E6}" type="presParOf" srcId="{0EE2ED16-7DFD-4FC2-B9E0-3067085905FD}" destId="{C0043C6E-F9F1-49E4-A405-51E8D53B670D}" srcOrd="3" destOrd="0" presId="urn:microsoft.com/office/officeart/2018/2/layout/IconCircleList"/>
    <dgm:cxn modelId="{FCB1C522-7947-443A-8D7E-1A5E14D37D02}" type="presParOf" srcId="{0EE2ED16-7DFD-4FC2-B9E0-3067085905FD}" destId="{7D489CCC-1ABB-4A54-8C8D-59558AB8EE12}" srcOrd="4" destOrd="0" presId="urn:microsoft.com/office/officeart/2018/2/layout/IconCircleList"/>
    <dgm:cxn modelId="{3B22BE2E-084D-49BD-8BD7-A4543A126C7B}" type="presParOf" srcId="{7D489CCC-1ABB-4A54-8C8D-59558AB8EE12}" destId="{DB4EDBE2-B3DC-422D-8364-1753E56C061E}" srcOrd="0" destOrd="0" presId="urn:microsoft.com/office/officeart/2018/2/layout/IconCircleList"/>
    <dgm:cxn modelId="{47C31765-48B5-4E11-BAE8-68709353784A}" type="presParOf" srcId="{7D489CCC-1ABB-4A54-8C8D-59558AB8EE12}" destId="{6355717D-9A34-492A-8930-9A47F8950475}" srcOrd="1" destOrd="0" presId="urn:microsoft.com/office/officeart/2018/2/layout/IconCircleList"/>
    <dgm:cxn modelId="{C4C58C1A-ACFF-428A-B2F8-3310F518ACFC}" type="presParOf" srcId="{7D489CCC-1ABB-4A54-8C8D-59558AB8EE12}" destId="{B8A7F335-A581-470C-8E57-632F12B8FC94}" srcOrd="2" destOrd="0" presId="urn:microsoft.com/office/officeart/2018/2/layout/IconCircleList"/>
    <dgm:cxn modelId="{8C1BA11D-6B94-46CB-AE9C-150F437B324B}" type="presParOf" srcId="{7D489CCC-1ABB-4A54-8C8D-59558AB8EE12}" destId="{0D7920A4-EC08-40FD-B73F-AF97FE3610B7}" srcOrd="3" destOrd="0" presId="urn:microsoft.com/office/officeart/2018/2/layout/IconCircleList"/>
    <dgm:cxn modelId="{73BD8A5A-BC26-406B-9573-EE30FFAE5BD8}" type="presParOf" srcId="{0EE2ED16-7DFD-4FC2-B9E0-3067085905FD}" destId="{D160517E-0854-4102-ABB9-6DA570082FEF}" srcOrd="5" destOrd="0" presId="urn:microsoft.com/office/officeart/2018/2/layout/IconCircleList"/>
    <dgm:cxn modelId="{1C0E893B-1089-4DAD-8574-CC32E234C2B5}" type="presParOf" srcId="{0EE2ED16-7DFD-4FC2-B9E0-3067085905FD}" destId="{F4783895-4FA3-43FA-B248-F3AC50DA5F11}" srcOrd="6" destOrd="0" presId="urn:microsoft.com/office/officeart/2018/2/layout/IconCircleList"/>
    <dgm:cxn modelId="{834830FF-FDC9-4B3C-9A80-8DF718B920CE}" type="presParOf" srcId="{F4783895-4FA3-43FA-B248-F3AC50DA5F11}" destId="{43C2AD76-5B36-4160-82ED-FF4D04D4744F}" srcOrd="0" destOrd="0" presId="urn:microsoft.com/office/officeart/2018/2/layout/IconCircleList"/>
    <dgm:cxn modelId="{6C9E05BC-DB62-4D81-B26E-621297963B08}" type="presParOf" srcId="{F4783895-4FA3-43FA-B248-F3AC50DA5F11}" destId="{703472DC-1596-4658-A407-66A00336D90D}" srcOrd="1" destOrd="0" presId="urn:microsoft.com/office/officeart/2018/2/layout/IconCircleList"/>
    <dgm:cxn modelId="{1A3923DA-70EC-47F9-AA7A-A2586982A82A}" type="presParOf" srcId="{F4783895-4FA3-43FA-B248-F3AC50DA5F11}" destId="{C76BD564-5122-4093-AB40-FBE89D62FFE8}" srcOrd="2" destOrd="0" presId="urn:microsoft.com/office/officeart/2018/2/layout/IconCircleList"/>
    <dgm:cxn modelId="{9156655D-8505-4F65-90C6-E84A46A2616D}" type="presParOf" srcId="{F4783895-4FA3-43FA-B248-F3AC50DA5F11}" destId="{8F6F8DA5-5A55-4432-8590-714AA41A8E6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Capacity stored : 100 MWh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Empty</a:t>
          </a:r>
          <a:r>
            <a:rPr lang="fr-BE" dirty="0"/>
            <a:t> in 20h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Assume already constructed</a:t>
          </a:r>
          <a:endParaRPr lang="en-US" dirty="0">
            <a:sym typeface="Wingdings" panose="05000000000000000000" pitchFamily="2" charset="2"/>
          </a:endParaRPr>
        </a:p>
        <a:p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Investment price of  0 €/MW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FA9ACBE0-D8A2-4520-9F28-368E70BF2721}">
      <dgm:prSet/>
      <dgm:spPr/>
      <dgm:t>
        <a:bodyPr/>
        <a:lstStyle/>
        <a:p>
          <a:r>
            <a:rPr lang="en-US" dirty="0"/>
            <a:t>Efficiency of 75%</a:t>
          </a:r>
        </a:p>
      </dgm:t>
    </dgm:pt>
    <dgm:pt modelId="{1190993F-581D-4B7C-B5C3-74B838B34B8B}" type="parTrans" cxnId="{5B70CC91-1492-4A21-829F-A7E44108E8FF}">
      <dgm:prSet/>
      <dgm:spPr/>
      <dgm:t>
        <a:bodyPr/>
        <a:lstStyle/>
        <a:p>
          <a:endParaRPr lang="fr-BE"/>
        </a:p>
      </dgm:t>
    </dgm:pt>
    <dgm:pt modelId="{67ABA06A-61AB-4618-945F-F0578DAA9D83}" type="sibTrans" cxnId="{5B70CC91-1492-4A21-829F-A7E44108E8FF}">
      <dgm:prSet/>
      <dgm:spPr/>
      <dgm:t>
        <a:bodyPr/>
        <a:lstStyle/>
        <a:p>
          <a:endParaRPr lang="fr-BE"/>
        </a:p>
      </dgm:t>
    </dgm:pt>
    <dgm:pt modelId="{A34BB223-5EA7-4426-B6C4-F91B90B3645C}">
      <dgm:prSet/>
      <dgm:spPr/>
      <dgm:t>
        <a:bodyPr/>
        <a:lstStyle/>
        <a:p>
          <a:r>
            <a:rPr lang="en-US" dirty="0"/>
            <a:t>Lifetime = 75 years</a:t>
          </a:r>
        </a:p>
      </dgm:t>
    </dgm:pt>
    <dgm:pt modelId="{206458E2-D8D6-4CE2-A079-0A3505EE6C8A}" type="parTrans" cxnId="{55F85E55-DE1E-4A02-800C-125C414DF9F5}">
      <dgm:prSet/>
      <dgm:spPr/>
      <dgm:t>
        <a:bodyPr/>
        <a:lstStyle/>
        <a:p>
          <a:endParaRPr lang="fr-BE"/>
        </a:p>
      </dgm:t>
    </dgm:pt>
    <dgm:pt modelId="{C2F354B2-C033-408C-8233-3AA3FFC2B013}" type="sibTrans" cxnId="{55F85E55-DE1E-4A02-800C-125C414DF9F5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E091F123-E879-4B4D-A24F-BF12E0AD1567}" type="pres">
      <dgm:prSet presAssocID="{8A29EEA0-801D-4114-9DA7-C181C135DEAD}" presName="thickLine" presStyleLbl="alignNode1" presStyleIdx="1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1" presStyleCnt="5"/>
      <dgm:spPr/>
    </dgm:pt>
    <dgm:pt modelId="{D1E5FEE4-B5C5-4274-8BE4-33EBA878F1F9}" type="pres">
      <dgm:prSet presAssocID="{8A29EEA0-801D-4114-9DA7-C181C135DEAD}" presName="vert1" presStyleCnt="0"/>
      <dgm:spPr/>
    </dgm:pt>
    <dgm:pt modelId="{C7CCFDEB-6E17-408F-B5EC-82551E2A036A}" type="pres">
      <dgm:prSet presAssocID="{FA9ACBE0-D8A2-4520-9F28-368E70BF2721}" presName="thickLine" presStyleLbl="alignNode1" presStyleIdx="2" presStyleCnt="5"/>
      <dgm:spPr/>
    </dgm:pt>
    <dgm:pt modelId="{6FA4F2B2-576C-422A-93A7-1F768D9BC030}" type="pres">
      <dgm:prSet presAssocID="{FA9ACBE0-D8A2-4520-9F28-368E70BF2721}" presName="horz1" presStyleCnt="0"/>
      <dgm:spPr/>
    </dgm:pt>
    <dgm:pt modelId="{3933D79E-6B45-4617-9F37-B20BFB9645EA}" type="pres">
      <dgm:prSet presAssocID="{FA9ACBE0-D8A2-4520-9F28-368E70BF2721}" presName="tx1" presStyleLbl="revTx" presStyleIdx="2" presStyleCnt="5"/>
      <dgm:spPr/>
    </dgm:pt>
    <dgm:pt modelId="{E21954E0-3BCC-421B-9507-A1A4CFE58206}" type="pres">
      <dgm:prSet presAssocID="{FA9ACBE0-D8A2-4520-9F28-368E70BF2721}" presName="vert1" presStyleCnt="0"/>
      <dgm:spPr/>
    </dgm:pt>
    <dgm:pt modelId="{4819DF3E-6D66-4817-B64A-BEB922F4D812}" type="pres">
      <dgm:prSet presAssocID="{A34BB223-5EA7-4426-B6C4-F91B90B3645C}" presName="thickLine" presStyleLbl="alignNode1" presStyleIdx="3" presStyleCnt="5"/>
      <dgm:spPr/>
    </dgm:pt>
    <dgm:pt modelId="{E2E86697-3DF6-4287-B46B-0968BFF8285B}" type="pres">
      <dgm:prSet presAssocID="{A34BB223-5EA7-4426-B6C4-F91B90B3645C}" presName="horz1" presStyleCnt="0"/>
      <dgm:spPr/>
    </dgm:pt>
    <dgm:pt modelId="{495D6C1C-B13D-4421-90F3-5EBEE025DC18}" type="pres">
      <dgm:prSet presAssocID="{A34BB223-5EA7-4426-B6C4-F91B90B3645C}" presName="tx1" presStyleLbl="revTx" presStyleIdx="3" presStyleCnt="5"/>
      <dgm:spPr/>
    </dgm:pt>
    <dgm:pt modelId="{4B6260C3-AFE0-4EC5-B7D6-AA5651123F44}" type="pres">
      <dgm:prSet presAssocID="{A34BB223-5EA7-4426-B6C4-F91B90B3645C}" presName="vert1" presStyleCnt="0"/>
      <dgm:spPr/>
    </dgm:pt>
    <dgm:pt modelId="{2B240FA1-7E36-4663-BCE4-79C77ECB31D8}" type="pres">
      <dgm:prSet presAssocID="{0E8365C9-00E4-4602-9122-2684C819306F}" presName="thickLine" presStyleLbl="alignNode1" presStyleIdx="4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4" presStyleCnt="5" custScaleY="146440"/>
      <dgm:spPr/>
    </dgm:pt>
    <dgm:pt modelId="{E66B7EDE-2DA9-41AE-96EF-019090267785}" type="pres">
      <dgm:prSet presAssocID="{0E8365C9-00E4-4602-9122-2684C819306F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55F85E55-DE1E-4A02-800C-125C414DF9F5}" srcId="{09BD0BF7-2CC1-460B-84A6-2DB75E2FB953}" destId="{A34BB223-5EA7-4426-B6C4-F91B90B3645C}" srcOrd="3" destOrd="0" parTransId="{206458E2-D8D6-4CE2-A079-0A3505EE6C8A}" sibTransId="{C2F354B2-C033-408C-8233-3AA3FFC2B013}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344A647E-D2DC-4D04-B5A7-102B192C82BD}" type="presOf" srcId="{FA9ACBE0-D8A2-4520-9F28-368E70BF2721}" destId="{3933D79E-6B45-4617-9F37-B20BFB9645EA}" srcOrd="0" destOrd="0" presId="urn:microsoft.com/office/officeart/2008/layout/LinedList"/>
    <dgm:cxn modelId="{5B70CC91-1492-4A21-829F-A7E44108E8FF}" srcId="{09BD0BF7-2CC1-460B-84A6-2DB75E2FB953}" destId="{FA9ACBE0-D8A2-4520-9F28-368E70BF2721}" srcOrd="2" destOrd="0" parTransId="{1190993F-581D-4B7C-B5C3-74B838B34B8B}" sibTransId="{67ABA06A-61AB-4618-945F-F0578DAA9D83}"/>
    <dgm:cxn modelId="{B7F61AB6-9191-470B-87A8-4795A5AAA5FD}" srcId="{09BD0BF7-2CC1-460B-84A6-2DB75E2FB953}" destId="{8A29EEA0-801D-4114-9DA7-C181C135DEAD}" srcOrd="1" destOrd="0" parTransId="{4EF1C2F1-A1AC-45EC-8B67-ACAB6E0D0107}" sibTransId="{5D0A4C58-2A5A-463F-B27A-D4D1A1F39A75}"/>
    <dgm:cxn modelId="{404D3DCE-C114-4893-A4CE-80B4B35AF938}" type="presOf" srcId="{A34BB223-5EA7-4426-B6C4-F91B90B3645C}" destId="{495D6C1C-B13D-4421-90F3-5EBEE025DC18}" srcOrd="0" destOrd="0" presId="urn:microsoft.com/office/officeart/2008/layout/LinedList"/>
    <dgm:cxn modelId="{976186D4-1C31-4050-BEF5-3A82B07643F7}" srcId="{09BD0BF7-2CC1-460B-84A6-2DB75E2FB953}" destId="{0E8365C9-00E4-4602-9122-2684C819306F}" srcOrd="4" destOrd="0" parTransId="{80887518-E06B-40C6-AE4C-D3DDCE36D134}" sibTransId="{C8EE0425-9D5B-4F5A-857E-D1EE14949790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3026D1A7-5059-4ECF-8DCD-D5E3FDF0DC4A}" type="presParOf" srcId="{BDEC85A3-9650-4D8D-8F3A-E5E7EB6BAF27}" destId="{E091F123-E879-4B4D-A24F-BF12E0AD1567}" srcOrd="2" destOrd="0" presId="urn:microsoft.com/office/officeart/2008/layout/LinedList"/>
    <dgm:cxn modelId="{11FAEE4B-84A4-4B9E-8060-0D6BB3A7411A}" type="presParOf" srcId="{BDEC85A3-9650-4D8D-8F3A-E5E7EB6BAF27}" destId="{97B5CE8A-D162-4F18-9A56-B7A87F353609}" srcOrd="3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419AAFA7-451B-4738-B93D-03B729C8515A}" type="presParOf" srcId="{BDEC85A3-9650-4D8D-8F3A-E5E7EB6BAF27}" destId="{C7CCFDEB-6E17-408F-B5EC-82551E2A036A}" srcOrd="4" destOrd="0" presId="urn:microsoft.com/office/officeart/2008/layout/LinedList"/>
    <dgm:cxn modelId="{DF36F798-21B0-4D16-A9B7-4BD51402CB71}" type="presParOf" srcId="{BDEC85A3-9650-4D8D-8F3A-E5E7EB6BAF27}" destId="{6FA4F2B2-576C-422A-93A7-1F768D9BC030}" srcOrd="5" destOrd="0" presId="urn:microsoft.com/office/officeart/2008/layout/LinedList"/>
    <dgm:cxn modelId="{1B7B218C-6C13-4944-9B3A-962EA4D99E7C}" type="presParOf" srcId="{6FA4F2B2-576C-422A-93A7-1F768D9BC030}" destId="{3933D79E-6B45-4617-9F37-B20BFB9645EA}" srcOrd="0" destOrd="0" presId="urn:microsoft.com/office/officeart/2008/layout/LinedList"/>
    <dgm:cxn modelId="{9BE27DCF-18C9-484D-82EB-9013DADDDA77}" type="presParOf" srcId="{6FA4F2B2-576C-422A-93A7-1F768D9BC030}" destId="{E21954E0-3BCC-421B-9507-A1A4CFE58206}" srcOrd="1" destOrd="0" presId="urn:microsoft.com/office/officeart/2008/layout/LinedList"/>
    <dgm:cxn modelId="{F2624EAD-2FC3-4F39-8E3B-7CBA5D0C6D38}" type="presParOf" srcId="{BDEC85A3-9650-4D8D-8F3A-E5E7EB6BAF27}" destId="{4819DF3E-6D66-4817-B64A-BEB922F4D812}" srcOrd="6" destOrd="0" presId="urn:microsoft.com/office/officeart/2008/layout/LinedList"/>
    <dgm:cxn modelId="{C77DD976-32E1-4B7E-B403-24F7C38C2F5C}" type="presParOf" srcId="{BDEC85A3-9650-4D8D-8F3A-E5E7EB6BAF27}" destId="{E2E86697-3DF6-4287-B46B-0968BFF8285B}" srcOrd="7" destOrd="0" presId="urn:microsoft.com/office/officeart/2008/layout/LinedList"/>
    <dgm:cxn modelId="{4571B60C-8DD4-4C67-8780-0F485940DE07}" type="presParOf" srcId="{E2E86697-3DF6-4287-B46B-0968BFF8285B}" destId="{495D6C1C-B13D-4421-90F3-5EBEE025DC18}" srcOrd="0" destOrd="0" presId="urn:microsoft.com/office/officeart/2008/layout/LinedList"/>
    <dgm:cxn modelId="{2AC2C8F2-A887-454F-9370-7066906A03D7}" type="presParOf" srcId="{E2E86697-3DF6-4287-B46B-0968BFF8285B}" destId="{4B6260C3-AFE0-4EC5-B7D6-AA5651123F44}" srcOrd="1" destOrd="0" presId="urn:microsoft.com/office/officeart/2008/layout/LinedList"/>
    <dgm:cxn modelId="{9DC7A497-7C53-4602-8591-ED6087D4A0B9}" type="presParOf" srcId="{BDEC85A3-9650-4D8D-8F3A-E5E7EB6BAF27}" destId="{2B240FA1-7E36-4663-BCE4-79C77ECB31D8}" srcOrd="8" destOrd="0" presId="urn:microsoft.com/office/officeart/2008/layout/LinedList"/>
    <dgm:cxn modelId="{31A90AB9-4575-4383-8788-C6161B03E404}" type="presParOf" srcId="{BDEC85A3-9650-4D8D-8F3A-E5E7EB6BAF27}" destId="{000ED9EC-42CB-4BD7-AABC-64DE983EEE72}" srcOrd="9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E002A-63B4-4B4D-890D-8F73DE6989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1A2FEF-C6B9-4881-9F8F-A4A3957CD6F1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Photovoltaic panels</a:t>
          </a:r>
          <a:endParaRPr lang="en-US"/>
        </a:p>
      </dgm:t>
    </dgm:pt>
    <dgm:pt modelId="{E0E8C8AD-5010-4E88-8205-92B9C0667316}" type="parTrans" cxnId="{AA1D2CE6-B875-4862-9E53-811C7E970FFE}">
      <dgm:prSet/>
      <dgm:spPr/>
      <dgm:t>
        <a:bodyPr/>
        <a:lstStyle/>
        <a:p>
          <a:endParaRPr lang="en-US"/>
        </a:p>
      </dgm:t>
    </dgm:pt>
    <dgm:pt modelId="{F98ED995-E61E-46F3-AC20-C66C255F73FD}" type="sibTrans" cxnId="{AA1D2CE6-B875-4862-9E53-811C7E970FFE}">
      <dgm:prSet/>
      <dgm:spPr/>
      <dgm:t>
        <a:bodyPr/>
        <a:lstStyle/>
        <a:p>
          <a:endParaRPr lang="en-US"/>
        </a:p>
      </dgm:t>
    </dgm:pt>
    <dgm:pt modelId="{4CDF563E-9F09-4992-B8CA-A6D4669FDD3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</a:t>
          </a:r>
          <a:endParaRPr lang="en-US" dirty="0"/>
        </a:p>
      </dgm:t>
    </dgm:pt>
    <dgm:pt modelId="{215B73BC-25FC-4E23-8605-91C98E6DB796}" type="parTrans" cxnId="{CBD6E4EE-0348-4DFF-848F-F82E356671C9}">
      <dgm:prSet/>
      <dgm:spPr/>
      <dgm:t>
        <a:bodyPr/>
        <a:lstStyle/>
        <a:p>
          <a:endParaRPr lang="en-US"/>
        </a:p>
      </dgm:t>
    </dgm:pt>
    <dgm:pt modelId="{9683C837-6B7B-4129-8382-949E758D265C}" type="sibTrans" cxnId="{CBD6E4EE-0348-4DFF-848F-F82E356671C9}">
      <dgm:prSet/>
      <dgm:spPr/>
      <dgm:t>
        <a:bodyPr/>
        <a:lstStyle/>
        <a:p>
          <a:endParaRPr lang="en-US"/>
        </a:p>
      </dgm:t>
    </dgm:pt>
    <dgm:pt modelId="{D5A48FD4-DEC2-4A10-8D62-549A05001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Battery</a:t>
          </a:r>
        </a:p>
      </dgm:t>
    </dgm:pt>
    <dgm:pt modelId="{1A93C367-04AC-4583-8FC3-966D1D1B2358}" type="parTrans" cxnId="{11965A59-2468-4BF8-825C-3859880928A5}">
      <dgm:prSet/>
      <dgm:spPr/>
      <dgm:t>
        <a:bodyPr/>
        <a:lstStyle/>
        <a:p>
          <a:endParaRPr lang="fr-BE"/>
        </a:p>
      </dgm:t>
    </dgm:pt>
    <dgm:pt modelId="{569B3168-FF5C-4C38-A562-96792A583389}" type="sibTrans" cxnId="{11965A59-2468-4BF8-825C-3859880928A5}">
      <dgm:prSet/>
      <dgm:spPr/>
      <dgm:t>
        <a:bodyPr/>
        <a:lstStyle/>
        <a:p>
          <a:endParaRPr lang="fr-BE"/>
        </a:p>
      </dgm:t>
    </dgm:pt>
    <dgm:pt modelId="{C9F01247-C2B2-4037-93FF-C82707CACA1A}" type="pres">
      <dgm:prSet presAssocID="{0C5E002A-63B4-4B4D-890D-8F73DE698974}" presName="root" presStyleCnt="0">
        <dgm:presLayoutVars>
          <dgm:dir/>
          <dgm:resizeHandles val="exact"/>
        </dgm:presLayoutVars>
      </dgm:prSet>
      <dgm:spPr/>
    </dgm:pt>
    <dgm:pt modelId="{AF23C597-8620-47A7-ADF8-2BF31935DB5A}" type="pres">
      <dgm:prSet presAssocID="{691A2FEF-C6B9-4881-9F8F-A4A3957CD6F1}" presName="compNode" presStyleCnt="0"/>
      <dgm:spPr/>
    </dgm:pt>
    <dgm:pt modelId="{1EAEE196-D59B-4B20-BB78-2087B185EDDC}" type="pres">
      <dgm:prSet presAssocID="{691A2FEF-C6B9-4881-9F8F-A4A3957CD6F1}" presName="bgRect" presStyleLbl="bgShp" presStyleIdx="0" presStyleCnt="3" custScaleX="86267"/>
      <dgm:spPr/>
    </dgm:pt>
    <dgm:pt modelId="{AC50DE2D-8053-4CF2-A844-1DED0A933795}" type="pres">
      <dgm:prSet presAssocID="{691A2FEF-C6B9-4881-9F8F-A4A3957CD6F1}" presName="iconRect" presStyleLbl="node1" presStyleIdx="0" presStyleCnt="3" custLinFactNeighborX="44576" custLinFactNeighborY="84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"/>
        </a:ext>
      </dgm:extLst>
    </dgm:pt>
    <dgm:pt modelId="{29508601-8FEE-4ABD-9091-117111599838}" type="pres">
      <dgm:prSet presAssocID="{691A2FEF-C6B9-4881-9F8F-A4A3957CD6F1}" presName="spaceRect" presStyleCnt="0"/>
      <dgm:spPr/>
    </dgm:pt>
    <dgm:pt modelId="{84526F7F-64E8-43CE-8BA6-A596DC0D9AC2}" type="pres">
      <dgm:prSet presAssocID="{691A2FEF-C6B9-4881-9F8F-A4A3957CD6F1}" presName="parTx" presStyleLbl="revTx" presStyleIdx="0" presStyleCnt="3">
        <dgm:presLayoutVars>
          <dgm:chMax val="0"/>
          <dgm:chPref val="0"/>
        </dgm:presLayoutVars>
      </dgm:prSet>
      <dgm:spPr/>
    </dgm:pt>
    <dgm:pt modelId="{95B09C3C-0EA8-437B-9F9A-73E9B64FD989}" type="pres">
      <dgm:prSet presAssocID="{F98ED995-E61E-46F3-AC20-C66C255F73FD}" presName="sibTrans" presStyleCnt="0"/>
      <dgm:spPr/>
    </dgm:pt>
    <dgm:pt modelId="{34752D23-D40F-4F57-8E6A-2E935D4E7C72}" type="pres">
      <dgm:prSet presAssocID="{4CDF563E-9F09-4992-B8CA-A6D4669FDD32}" presName="compNode" presStyleCnt="0"/>
      <dgm:spPr/>
    </dgm:pt>
    <dgm:pt modelId="{D5DD3A6B-CDC8-47DD-9DF1-545472D6E1D4}" type="pres">
      <dgm:prSet presAssocID="{4CDF563E-9F09-4992-B8CA-A6D4669FDD32}" presName="bgRect" presStyleLbl="bgShp" presStyleIdx="1" presStyleCnt="3" custScaleX="85492"/>
      <dgm:spPr/>
    </dgm:pt>
    <dgm:pt modelId="{40702C2B-7290-4FEB-8A13-31BF10957A72}" type="pres">
      <dgm:prSet presAssocID="{4CDF563E-9F09-4992-B8CA-A6D4669FDD32}" presName="iconRect" presStyleLbl="node1" presStyleIdx="1" presStyleCnt="3" custLinFactNeighborX="40330" custLinFactNeighborY="-314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oliennes contour"/>
        </a:ext>
      </dgm:extLst>
    </dgm:pt>
    <dgm:pt modelId="{112B42F1-A39C-4D74-BDFC-D9784B71E794}" type="pres">
      <dgm:prSet presAssocID="{4CDF563E-9F09-4992-B8CA-A6D4669FDD32}" presName="spaceRect" presStyleCnt="0"/>
      <dgm:spPr/>
    </dgm:pt>
    <dgm:pt modelId="{CB97DA5F-A1CE-4BF6-9383-BF8E7F91BEF4}" type="pres">
      <dgm:prSet presAssocID="{4CDF563E-9F09-4992-B8CA-A6D4669FDD32}" presName="parTx" presStyleLbl="revTx" presStyleIdx="1" presStyleCnt="3">
        <dgm:presLayoutVars>
          <dgm:chMax val="0"/>
          <dgm:chPref val="0"/>
        </dgm:presLayoutVars>
      </dgm:prSet>
      <dgm:spPr/>
    </dgm:pt>
    <dgm:pt modelId="{2DA2A305-03A2-4CD3-AA87-19C48BDC4EFB}" type="pres">
      <dgm:prSet presAssocID="{9683C837-6B7B-4129-8382-949E758D265C}" presName="sibTrans" presStyleCnt="0"/>
      <dgm:spPr/>
    </dgm:pt>
    <dgm:pt modelId="{41D34E45-C0F0-468B-8533-C1B697223D8C}" type="pres">
      <dgm:prSet presAssocID="{D5A48FD4-DEC2-4A10-8D62-549A05001A47}" presName="compNode" presStyleCnt="0"/>
      <dgm:spPr/>
    </dgm:pt>
    <dgm:pt modelId="{50EE8BBC-1AE8-4AD3-BE53-697091CE10DD}" type="pres">
      <dgm:prSet presAssocID="{D5A48FD4-DEC2-4A10-8D62-549A05001A47}" presName="bgRect" presStyleLbl="bgShp" presStyleIdx="2" presStyleCnt="3" custScaleX="84627"/>
      <dgm:spPr/>
    </dgm:pt>
    <dgm:pt modelId="{EE2AF50D-777C-4BA2-BD05-B344C1ABDD87}" type="pres">
      <dgm:prSet presAssocID="{D5A48FD4-DEC2-4A10-8D62-549A05001A47}" presName="iconRect" presStyleLbl="node1" presStyleIdx="2" presStyleCnt="3" custLinFactNeighborX="49792" custLinFactNeighborY="-195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E045EC95-AF5B-42F1-BDA5-1F5A9115F5AB}" type="pres">
      <dgm:prSet presAssocID="{D5A48FD4-DEC2-4A10-8D62-549A05001A47}" presName="spaceRect" presStyleCnt="0"/>
      <dgm:spPr/>
    </dgm:pt>
    <dgm:pt modelId="{419B3E6C-B75A-4740-AEFD-278A1596A2DF}" type="pres">
      <dgm:prSet presAssocID="{D5A48FD4-DEC2-4A10-8D62-549A05001A4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88A25F-BB5B-47F2-BB18-719CC19044F9}" type="presOf" srcId="{4CDF563E-9F09-4992-B8CA-A6D4669FDD32}" destId="{CB97DA5F-A1CE-4BF6-9383-BF8E7F91BEF4}" srcOrd="0" destOrd="0" presId="urn:microsoft.com/office/officeart/2018/2/layout/IconVerticalSolidList"/>
    <dgm:cxn modelId="{11965A59-2468-4BF8-825C-3859880928A5}" srcId="{0C5E002A-63B4-4B4D-890D-8F73DE698974}" destId="{D5A48FD4-DEC2-4A10-8D62-549A05001A47}" srcOrd="2" destOrd="0" parTransId="{1A93C367-04AC-4583-8FC3-966D1D1B2358}" sibTransId="{569B3168-FF5C-4C38-A562-96792A583389}"/>
    <dgm:cxn modelId="{05E2219A-56B0-455B-B024-7ECD080622D6}" type="presOf" srcId="{0C5E002A-63B4-4B4D-890D-8F73DE698974}" destId="{C9F01247-C2B2-4037-93FF-C82707CACA1A}" srcOrd="0" destOrd="0" presId="urn:microsoft.com/office/officeart/2018/2/layout/IconVerticalSolidList"/>
    <dgm:cxn modelId="{A524A1C1-BADC-4871-9034-84E40AFE91EF}" type="presOf" srcId="{D5A48FD4-DEC2-4A10-8D62-549A05001A47}" destId="{419B3E6C-B75A-4740-AEFD-278A1596A2DF}" srcOrd="0" destOrd="0" presId="urn:microsoft.com/office/officeart/2018/2/layout/IconVerticalSolidList"/>
    <dgm:cxn modelId="{AA1D2CE6-B875-4862-9E53-811C7E970FFE}" srcId="{0C5E002A-63B4-4B4D-890D-8F73DE698974}" destId="{691A2FEF-C6B9-4881-9F8F-A4A3957CD6F1}" srcOrd="0" destOrd="0" parTransId="{E0E8C8AD-5010-4E88-8205-92B9C0667316}" sibTransId="{F98ED995-E61E-46F3-AC20-C66C255F73FD}"/>
    <dgm:cxn modelId="{CBD6E4EE-0348-4DFF-848F-F82E356671C9}" srcId="{0C5E002A-63B4-4B4D-890D-8F73DE698974}" destId="{4CDF563E-9F09-4992-B8CA-A6D4669FDD32}" srcOrd="1" destOrd="0" parTransId="{215B73BC-25FC-4E23-8605-91C98E6DB796}" sibTransId="{9683C837-6B7B-4129-8382-949E758D265C}"/>
    <dgm:cxn modelId="{501E7AF9-24FC-4192-9BB3-31E28BE45199}" type="presOf" srcId="{691A2FEF-C6B9-4881-9F8F-A4A3957CD6F1}" destId="{84526F7F-64E8-43CE-8BA6-A596DC0D9AC2}" srcOrd="0" destOrd="0" presId="urn:microsoft.com/office/officeart/2018/2/layout/IconVerticalSolidList"/>
    <dgm:cxn modelId="{285B5DCE-708D-4C6A-9EF3-E6E4841EEAD1}" type="presParOf" srcId="{C9F01247-C2B2-4037-93FF-C82707CACA1A}" destId="{AF23C597-8620-47A7-ADF8-2BF31935DB5A}" srcOrd="0" destOrd="0" presId="urn:microsoft.com/office/officeart/2018/2/layout/IconVerticalSolidList"/>
    <dgm:cxn modelId="{12EAE5FF-A031-4DFF-8314-A0D16CCE7C5C}" type="presParOf" srcId="{AF23C597-8620-47A7-ADF8-2BF31935DB5A}" destId="{1EAEE196-D59B-4B20-BB78-2087B185EDDC}" srcOrd="0" destOrd="0" presId="urn:microsoft.com/office/officeart/2018/2/layout/IconVerticalSolidList"/>
    <dgm:cxn modelId="{71A670B1-30B7-4C55-85AC-4036C8EEB2CC}" type="presParOf" srcId="{AF23C597-8620-47A7-ADF8-2BF31935DB5A}" destId="{AC50DE2D-8053-4CF2-A844-1DED0A933795}" srcOrd="1" destOrd="0" presId="urn:microsoft.com/office/officeart/2018/2/layout/IconVerticalSolidList"/>
    <dgm:cxn modelId="{7040AA55-2EB7-4227-8B6F-B55E027AE116}" type="presParOf" srcId="{AF23C597-8620-47A7-ADF8-2BF31935DB5A}" destId="{29508601-8FEE-4ABD-9091-117111599838}" srcOrd="2" destOrd="0" presId="urn:microsoft.com/office/officeart/2018/2/layout/IconVerticalSolidList"/>
    <dgm:cxn modelId="{D9639903-13D4-404E-8092-BE2A6042C93F}" type="presParOf" srcId="{AF23C597-8620-47A7-ADF8-2BF31935DB5A}" destId="{84526F7F-64E8-43CE-8BA6-A596DC0D9AC2}" srcOrd="3" destOrd="0" presId="urn:microsoft.com/office/officeart/2018/2/layout/IconVerticalSolidList"/>
    <dgm:cxn modelId="{67FD921A-40D3-427A-AA76-55BF262B2C67}" type="presParOf" srcId="{C9F01247-C2B2-4037-93FF-C82707CACA1A}" destId="{95B09C3C-0EA8-437B-9F9A-73E9B64FD989}" srcOrd="1" destOrd="0" presId="urn:microsoft.com/office/officeart/2018/2/layout/IconVerticalSolidList"/>
    <dgm:cxn modelId="{A0214E78-D822-4007-9D2D-C68741D229B8}" type="presParOf" srcId="{C9F01247-C2B2-4037-93FF-C82707CACA1A}" destId="{34752D23-D40F-4F57-8E6A-2E935D4E7C72}" srcOrd="2" destOrd="0" presId="urn:microsoft.com/office/officeart/2018/2/layout/IconVerticalSolidList"/>
    <dgm:cxn modelId="{5DB4C993-69A5-4F62-B16F-9252E4EC75E6}" type="presParOf" srcId="{34752D23-D40F-4F57-8E6A-2E935D4E7C72}" destId="{D5DD3A6B-CDC8-47DD-9DF1-545472D6E1D4}" srcOrd="0" destOrd="0" presId="urn:microsoft.com/office/officeart/2018/2/layout/IconVerticalSolidList"/>
    <dgm:cxn modelId="{7815E55B-489C-4B80-B5AD-7003F28C1389}" type="presParOf" srcId="{34752D23-D40F-4F57-8E6A-2E935D4E7C72}" destId="{40702C2B-7290-4FEB-8A13-31BF10957A72}" srcOrd="1" destOrd="0" presId="urn:microsoft.com/office/officeart/2018/2/layout/IconVerticalSolidList"/>
    <dgm:cxn modelId="{EBE074CA-6008-49C8-963D-5F688273F2EF}" type="presParOf" srcId="{34752D23-D40F-4F57-8E6A-2E935D4E7C72}" destId="{112B42F1-A39C-4D74-BDFC-D9784B71E794}" srcOrd="2" destOrd="0" presId="urn:microsoft.com/office/officeart/2018/2/layout/IconVerticalSolidList"/>
    <dgm:cxn modelId="{E4E06836-C2B8-4A24-A0AF-D9160D97A2C7}" type="presParOf" srcId="{34752D23-D40F-4F57-8E6A-2E935D4E7C72}" destId="{CB97DA5F-A1CE-4BF6-9383-BF8E7F91BEF4}" srcOrd="3" destOrd="0" presId="urn:microsoft.com/office/officeart/2018/2/layout/IconVerticalSolidList"/>
    <dgm:cxn modelId="{D77E6B17-C3FE-412A-BC73-89C01CCD8634}" type="presParOf" srcId="{C9F01247-C2B2-4037-93FF-C82707CACA1A}" destId="{2DA2A305-03A2-4CD3-AA87-19C48BDC4EFB}" srcOrd="3" destOrd="0" presId="urn:microsoft.com/office/officeart/2018/2/layout/IconVerticalSolidList"/>
    <dgm:cxn modelId="{53BECCD5-13E9-4EAC-A7B9-79DFCFB9BC94}" type="presParOf" srcId="{C9F01247-C2B2-4037-93FF-C82707CACA1A}" destId="{41D34E45-C0F0-468B-8533-C1B697223D8C}" srcOrd="4" destOrd="0" presId="urn:microsoft.com/office/officeart/2018/2/layout/IconVerticalSolidList"/>
    <dgm:cxn modelId="{9370243A-2BB2-4C01-A1B7-617A7BD5C66C}" type="presParOf" srcId="{41D34E45-C0F0-468B-8533-C1B697223D8C}" destId="{50EE8BBC-1AE8-4AD3-BE53-697091CE10DD}" srcOrd="0" destOrd="0" presId="urn:microsoft.com/office/officeart/2018/2/layout/IconVerticalSolidList"/>
    <dgm:cxn modelId="{D65E87A8-53C8-4BCA-BAF9-ABEB387B514B}" type="presParOf" srcId="{41D34E45-C0F0-468B-8533-C1B697223D8C}" destId="{EE2AF50D-777C-4BA2-BD05-B344C1ABDD87}" srcOrd="1" destOrd="0" presId="urn:microsoft.com/office/officeart/2018/2/layout/IconVerticalSolidList"/>
    <dgm:cxn modelId="{9EC199AD-B82E-4B19-AF7E-EF8BBD8B5A71}" type="presParOf" srcId="{41D34E45-C0F0-468B-8533-C1B697223D8C}" destId="{E045EC95-AF5B-42F1-BDA5-1F5A9115F5AB}" srcOrd="2" destOrd="0" presId="urn:microsoft.com/office/officeart/2018/2/layout/IconVerticalSolidList"/>
    <dgm:cxn modelId="{794889F9-7A6C-46A4-AED1-4A35D8B3538E}" type="presParOf" srcId="{41D34E45-C0F0-468B-8533-C1B697223D8C}" destId="{419B3E6C-B75A-4740-AEFD-278A1596A2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B8354-B158-4D3B-96E1-443211B1B5A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02FC99-0926-40CF-B54B-AB8C2E1B085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 err="1">
              <a:sym typeface="Wingdings" panose="05000000000000000000" pitchFamily="2" charset="2"/>
            </a:rPr>
            <a:t>u</a:t>
          </a:r>
          <a:r>
            <a:rPr lang="fr-BE" dirty="0" err="1"/>
            <a:t>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800CE87F-601C-48E9-A7FA-A5749577E113}" type="parTrans" cxnId="{31C2E05F-FFC9-4AA3-8331-45D9B1B75D70}">
      <dgm:prSet/>
      <dgm:spPr/>
      <dgm:t>
        <a:bodyPr/>
        <a:lstStyle/>
        <a:p>
          <a:endParaRPr lang="en-US"/>
        </a:p>
      </dgm:t>
    </dgm:pt>
    <dgm:pt modelId="{7ADCA51A-0FE5-44EC-9328-3EDE7D488232}" type="sibTrans" cxnId="{31C2E05F-FFC9-4AA3-8331-45D9B1B75D70}">
      <dgm:prSet/>
      <dgm:spPr/>
      <dgm:t>
        <a:bodyPr/>
        <a:lstStyle/>
        <a:p>
          <a:endParaRPr lang="en-US"/>
        </a:p>
      </dgm:t>
    </dgm:pt>
    <dgm:pt modelId="{FA4190C7-CFA8-42CA-B7C8-306464F41938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20.5%</a:t>
          </a:r>
          <a:endParaRPr lang="en-US" dirty="0"/>
        </a:p>
      </dgm:t>
    </dgm:pt>
    <dgm:pt modelId="{8E36D104-BF5D-4B71-AC77-130E827F9DD5}" type="parTrans" cxnId="{F3B68DD6-FF38-4413-BCB0-EA8F49C66462}">
      <dgm:prSet/>
      <dgm:spPr/>
      <dgm:t>
        <a:bodyPr/>
        <a:lstStyle/>
        <a:p>
          <a:endParaRPr lang="en-US"/>
        </a:p>
      </dgm:t>
    </dgm:pt>
    <dgm:pt modelId="{86975062-C9D5-4B95-A41B-05C340D5415F}" type="sibTrans" cxnId="{F3B68DD6-FF38-4413-BCB0-EA8F49C66462}">
      <dgm:prSet/>
      <dgm:spPr/>
      <dgm:t>
        <a:bodyPr/>
        <a:lstStyle/>
        <a:p>
          <a:endParaRPr lang="en-US"/>
        </a:p>
      </dgm:t>
    </dgm:pt>
    <dgm:pt modelId="{3A811731-7A53-496E-8C11-1D8CA71FF4FB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35 </a:t>
          </a:r>
          <a:r>
            <a:rPr lang="fr-BE" dirty="0" err="1"/>
            <a:t>years</a:t>
          </a:r>
          <a:endParaRPr lang="en-US" dirty="0"/>
        </a:p>
      </dgm:t>
    </dgm:pt>
    <dgm:pt modelId="{D73860AC-42F0-4027-ADE1-FA6A18DFFF4E}" type="parTrans" cxnId="{7D3DBD6C-6B30-4A37-8BAE-80161D1BD93C}">
      <dgm:prSet/>
      <dgm:spPr/>
      <dgm:t>
        <a:bodyPr/>
        <a:lstStyle/>
        <a:p>
          <a:endParaRPr lang="en-US"/>
        </a:p>
      </dgm:t>
    </dgm:pt>
    <dgm:pt modelId="{8B44243A-1D5D-4C09-8E04-859154CFE9F3}" type="sibTrans" cxnId="{7D3DBD6C-6B30-4A37-8BAE-80161D1BD93C}">
      <dgm:prSet/>
      <dgm:spPr/>
      <dgm:t>
        <a:bodyPr/>
        <a:lstStyle/>
        <a:p>
          <a:endParaRPr lang="en-US"/>
        </a:p>
      </dgm:t>
    </dgm:pt>
    <dgm:pt modelId="{A2CF6F78-E8F0-401D-940B-B77A33709F63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870 k€/MW</a:t>
          </a:r>
          <a:endParaRPr lang="en-US" dirty="0"/>
        </a:p>
      </dgm:t>
    </dgm:pt>
    <dgm:pt modelId="{386AFADD-43A8-47F9-9829-45B5A0678991}" type="parTrans" cxnId="{88D98715-1DD1-4912-B07D-1C170CA9D9E4}">
      <dgm:prSet/>
      <dgm:spPr/>
      <dgm:t>
        <a:bodyPr/>
        <a:lstStyle/>
        <a:p>
          <a:endParaRPr lang="en-US"/>
        </a:p>
      </dgm:t>
    </dgm:pt>
    <dgm:pt modelId="{961F7808-9497-440F-AF15-8E7331277528}" type="sibTrans" cxnId="{88D98715-1DD1-4912-B07D-1C170CA9D9E4}">
      <dgm:prSet/>
      <dgm:spPr/>
      <dgm:t>
        <a:bodyPr/>
        <a:lstStyle/>
        <a:p>
          <a:endParaRPr lang="en-US"/>
        </a:p>
      </dgm:t>
    </dgm:pt>
    <dgm:pt modelId="{C889D18B-F31E-4E56-9BE9-918665E30A5F}">
      <dgm:prSet/>
      <dgm:spPr/>
      <dgm:t>
        <a:bodyPr/>
        <a:lstStyle/>
        <a:p>
          <a:r>
            <a:rPr lang="fr-BE" dirty="0"/>
            <a:t>O&amp;M </a:t>
          </a:r>
          <a:r>
            <a:rPr lang="fr-BE" dirty="0" err="1"/>
            <a:t>fixed</a:t>
          </a:r>
          <a:r>
            <a:rPr lang="fr-BE" dirty="0"/>
            <a:t> = 10.6 k€/MW/y</a:t>
          </a:r>
          <a:endParaRPr lang="en-US" dirty="0"/>
        </a:p>
      </dgm:t>
    </dgm:pt>
    <dgm:pt modelId="{27CB9BFF-EFCA-4234-B73A-4110CE58F6D8}" type="parTrans" cxnId="{09E4A94E-D102-4CCF-8584-1BBAD3138903}">
      <dgm:prSet/>
      <dgm:spPr/>
      <dgm:t>
        <a:bodyPr/>
        <a:lstStyle/>
        <a:p>
          <a:endParaRPr lang="fr-BE"/>
        </a:p>
      </dgm:t>
    </dgm:pt>
    <dgm:pt modelId="{C645EDC7-B531-4C79-94E4-4BF40A189F85}" type="sibTrans" cxnId="{09E4A94E-D102-4CCF-8584-1BBAD3138903}">
      <dgm:prSet/>
      <dgm:spPr/>
      <dgm:t>
        <a:bodyPr/>
        <a:lstStyle/>
        <a:p>
          <a:endParaRPr lang="fr-BE"/>
        </a:p>
      </dgm:t>
    </dgm:pt>
    <dgm:pt modelId="{0F45822A-0614-428C-BFDD-9098FF06CC7C}">
      <dgm:prSet/>
      <dgm:spPr/>
      <dgm:t>
        <a:bodyPr/>
        <a:lstStyle/>
        <a:p>
          <a:r>
            <a:rPr lang="fr-BE" dirty="0"/>
            <a:t>O&amp;M variable = 10 €/MWh/y</a:t>
          </a:r>
          <a:endParaRPr lang="en-US" dirty="0"/>
        </a:p>
      </dgm:t>
    </dgm:pt>
    <dgm:pt modelId="{A2253713-37A8-454F-89A9-AE84179CC5B0}" type="parTrans" cxnId="{DD391EB8-01E6-429E-BEBF-28DEF9F4D7F6}">
      <dgm:prSet/>
      <dgm:spPr/>
      <dgm:t>
        <a:bodyPr/>
        <a:lstStyle/>
        <a:p>
          <a:endParaRPr lang="fr-BE"/>
        </a:p>
      </dgm:t>
    </dgm:pt>
    <dgm:pt modelId="{9D02E3F1-1632-4768-86D2-64964C08D612}" type="sibTrans" cxnId="{DD391EB8-01E6-429E-BEBF-28DEF9F4D7F6}">
      <dgm:prSet/>
      <dgm:spPr/>
      <dgm:t>
        <a:bodyPr/>
        <a:lstStyle/>
        <a:p>
          <a:endParaRPr lang="fr-BE"/>
        </a:p>
      </dgm:t>
    </dgm:pt>
    <dgm:pt modelId="{9EE1BFE1-C966-48D1-8D90-C87F186FDF09}" type="pres">
      <dgm:prSet presAssocID="{89CB8354-B158-4D3B-96E1-443211B1B5A0}" presName="vert0" presStyleCnt="0">
        <dgm:presLayoutVars>
          <dgm:dir/>
          <dgm:animOne val="branch"/>
          <dgm:animLvl val="lvl"/>
        </dgm:presLayoutVars>
      </dgm:prSet>
      <dgm:spPr/>
    </dgm:pt>
    <dgm:pt modelId="{02E0A2D8-B571-45E2-8D23-564973762492}" type="pres">
      <dgm:prSet presAssocID="{5902FC99-0926-40CF-B54B-AB8C2E1B0855}" presName="thickLine" presStyleLbl="alignNode1" presStyleIdx="0" presStyleCnt="6"/>
      <dgm:spPr/>
    </dgm:pt>
    <dgm:pt modelId="{919946BC-D7A6-43D2-AC9C-61AC4A7F5F83}" type="pres">
      <dgm:prSet presAssocID="{5902FC99-0926-40CF-B54B-AB8C2E1B0855}" presName="horz1" presStyleCnt="0"/>
      <dgm:spPr/>
    </dgm:pt>
    <dgm:pt modelId="{FAEC6ED0-6F6E-4724-B952-3D0B38471ABD}" type="pres">
      <dgm:prSet presAssocID="{5902FC99-0926-40CF-B54B-AB8C2E1B0855}" presName="tx1" presStyleLbl="revTx" presStyleIdx="0" presStyleCnt="6"/>
      <dgm:spPr/>
    </dgm:pt>
    <dgm:pt modelId="{19B9B1F0-B2E1-49FB-8E3A-8AAA8682DF59}" type="pres">
      <dgm:prSet presAssocID="{5902FC99-0926-40CF-B54B-AB8C2E1B0855}" presName="vert1" presStyleCnt="0"/>
      <dgm:spPr/>
    </dgm:pt>
    <dgm:pt modelId="{0D56840C-34A7-47B2-B3DF-FAF13D4E68D1}" type="pres">
      <dgm:prSet presAssocID="{FA4190C7-CFA8-42CA-B7C8-306464F41938}" presName="thickLine" presStyleLbl="alignNode1" presStyleIdx="1" presStyleCnt="6"/>
      <dgm:spPr/>
    </dgm:pt>
    <dgm:pt modelId="{7E772624-7B27-426A-8451-41094E6C0AE6}" type="pres">
      <dgm:prSet presAssocID="{FA4190C7-CFA8-42CA-B7C8-306464F41938}" presName="horz1" presStyleCnt="0"/>
      <dgm:spPr/>
    </dgm:pt>
    <dgm:pt modelId="{AE5F7450-E369-48B4-A169-1D212A7A4F19}" type="pres">
      <dgm:prSet presAssocID="{FA4190C7-CFA8-42CA-B7C8-306464F41938}" presName="tx1" presStyleLbl="revTx" presStyleIdx="1" presStyleCnt="6"/>
      <dgm:spPr/>
    </dgm:pt>
    <dgm:pt modelId="{9F3215E0-18CA-4769-93DA-D3D1F15C25D1}" type="pres">
      <dgm:prSet presAssocID="{FA4190C7-CFA8-42CA-B7C8-306464F41938}" presName="vert1" presStyleCnt="0"/>
      <dgm:spPr/>
    </dgm:pt>
    <dgm:pt modelId="{F1540B63-EE08-415F-89CF-7117927B730F}" type="pres">
      <dgm:prSet presAssocID="{3A811731-7A53-496E-8C11-1D8CA71FF4FB}" presName="thickLine" presStyleLbl="alignNode1" presStyleIdx="2" presStyleCnt="6"/>
      <dgm:spPr/>
    </dgm:pt>
    <dgm:pt modelId="{531CAAD0-582C-4964-BFA8-60396E4D4050}" type="pres">
      <dgm:prSet presAssocID="{3A811731-7A53-496E-8C11-1D8CA71FF4FB}" presName="horz1" presStyleCnt="0"/>
      <dgm:spPr/>
    </dgm:pt>
    <dgm:pt modelId="{E7161A6A-BFA0-4599-912F-1C0EB34552AC}" type="pres">
      <dgm:prSet presAssocID="{3A811731-7A53-496E-8C11-1D8CA71FF4FB}" presName="tx1" presStyleLbl="revTx" presStyleIdx="2" presStyleCnt="6"/>
      <dgm:spPr/>
    </dgm:pt>
    <dgm:pt modelId="{A23A5030-9F76-4C39-AD4D-2CE65C4637DC}" type="pres">
      <dgm:prSet presAssocID="{3A811731-7A53-496E-8C11-1D8CA71FF4FB}" presName="vert1" presStyleCnt="0"/>
      <dgm:spPr/>
    </dgm:pt>
    <dgm:pt modelId="{0B1F295F-0066-42AC-ACCA-BF1C0C67BDD3}" type="pres">
      <dgm:prSet presAssocID="{A2CF6F78-E8F0-401D-940B-B77A33709F63}" presName="thickLine" presStyleLbl="alignNode1" presStyleIdx="3" presStyleCnt="6"/>
      <dgm:spPr/>
    </dgm:pt>
    <dgm:pt modelId="{94C3922B-33D1-44DA-9485-E607368C61A0}" type="pres">
      <dgm:prSet presAssocID="{A2CF6F78-E8F0-401D-940B-B77A33709F63}" presName="horz1" presStyleCnt="0"/>
      <dgm:spPr/>
    </dgm:pt>
    <dgm:pt modelId="{D2933591-B792-4978-A7C0-719D831FF9B5}" type="pres">
      <dgm:prSet presAssocID="{A2CF6F78-E8F0-401D-940B-B77A33709F63}" presName="tx1" presStyleLbl="revTx" presStyleIdx="3" presStyleCnt="6"/>
      <dgm:spPr/>
    </dgm:pt>
    <dgm:pt modelId="{54A4810C-A3CA-40C7-8EB1-9533DDC1AF2E}" type="pres">
      <dgm:prSet presAssocID="{A2CF6F78-E8F0-401D-940B-B77A33709F63}" presName="vert1" presStyleCnt="0"/>
      <dgm:spPr/>
    </dgm:pt>
    <dgm:pt modelId="{55D4412A-5616-42C7-8F30-064BE9C702E0}" type="pres">
      <dgm:prSet presAssocID="{C889D18B-F31E-4E56-9BE9-918665E30A5F}" presName="thickLine" presStyleLbl="alignNode1" presStyleIdx="4" presStyleCnt="6"/>
      <dgm:spPr/>
    </dgm:pt>
    <dgm:pt modelId="{6B4C2FE0-A343-484C-B2FE-39FB2953C19E}" type="pres">
      <dgm:prSet presAssocID="{C889D18B-F31E-4E56-9BE9-918665E30A5F}" presName="horz1" presStyleCnt="0"/>
      <dgm:spPr/>
    </dgm:pt>
    <dgm:pt modelId="{04585F90-C973-4A6E-B22D-4044D552911C}" type="pres">
      <dgm:prSet presAssocID="{C889D18B-F31E-4E56-9BE9-918665E30A5F}" presName="tx1" presStyleLbl="revTx" presStyleIdx="4" presStyleCnt="6"/>
      <dgm:spPr/>
    </dgm:pt>
    <dgm:pt modelId="{90E5ACBB-A0DA-418A-9B46-BA98220E229F}" type="pres">
      <dgm:prSet presAssocID="{C889D18B-F31E-4E56-9BE9-918665E30A5F}" presName="vert1" presStyleCnt="0"/>
      <dgm:spPr/>
    </dgm:pt>
    <dgm:pt modelId="{328B3CA3-F12C-4D3D-B069-23DFC408B8D2}" type="pres">
      <dgm:prSet presAssocID="{0F45822A-0614-428C-BFDD-9098FF06CC7C}" presName="thickLine" presStyleLbl="alignNode1" presStyleIdx="5" presStyleCnt="6"/>
      <dgm:spPr/>
    </dgm:pt>
    <dgm:pt modelId="{87FED54C-34A0-4F82-8296-D7D5E755E075}" type="pres">
      <dgm:prSet presAssocID="{0F45822A-0614-428C-BFDD-9098FF06CC7C}" presName="horz1" presStyleCnt="0"/>
      <dgm:spPr/>
    </dgm:pt>
    <dgm:pt modelId="{DA7C9F9E-E96D-49CD-A9B4-6A9C433F770B}" type="pres">
      <dgm:prSet presAssocID="{0F45822A-0614-428C-BFDD-9098FF06CC7C}" presName="tx1" presStyleLbl="revTx" presStyleIdx="5" presStyleCnt="6"/>
      <dgm:spPr/>
    </dgm:pt>
    <dgm:pt modelId="{751A6DEB-FA09-4103-8793-1D6F62DD6DD2}" type="pres">
      <dgm:prSet presAssocID="{0F45822A-0614-428C-BFDD-9098FF06CC7C}" presName="vert1" presStyleCnt="0"/>
      <dgm:spPr/>
    </dgm:pt>
  </dgm:ptLst>
  <dgm:cxnLst>
    <dgm:cxn modelId="{EA0A9801-29AB-410D-9549-120E2FCCA40A}" type="presOf" srcId="{C889D18B-F31E-4E56-9BE9-918665E30A5F}" destId="{04585F90-C973-4A6E-B22D-4044D552911C}" srcOrd="0" destOrd="0" presId="urn:microsoft.com/office/officeart/2008/layout/LinedList"/>
    <dgm:cxn modelId="{88D98715-1DD1-4912-B07D-1C170CA9D9E4}" srcId="{89CB8354-B158-4D3B-96E1-443211B1B5A0}" destId="{A2CF6F78-E8F0-401D-940B-B77A33709F63}" srcOrd="3" destOrd="0" parTransId="{386AFADD-43A8-47F9-9829-45B5A0678991}" sibTransId="{961F7808-9497-440F-AF15-8E7331277528}"/>
    <dgm:cxn modelId="{05B9D419-F07D-4413-9F16-27F6C0142C8B}" type="presOf" srcId="{FA4190C7-CFA8-42CA-B7C8-306464F41938}" destId="{AE5F7450-E369-48B4-A169-1D212A7A4F19}" srcOrd="0" destOrd="0" presId="urn:microsoft.com/office/officeart/2008/layout/LinedList"/>
    <dgm:cxn modelId="{41E1252C-24D4-48FA-910E-613C7FD19EED}" type="presOf" srcId="{89CB8354-B158-4D3B-96E1-443211B1B5A0}" destId="{9EE1BFE1-C966-48D1-8D90-C87F186FDF09}" srcOrd="0" destOrd="0" presId="urn:microsoft.com/office/officeart/2008/layout/LinedList"/>
    <dgm:cxn modelId="{31C2E05F-FFC9-4AA3-8331-45D9B1B75D70}" srcId="{89CB8354-B158-4D3B-96E1-443211B1B5A0}" destId="{5902FC99-0926-40CF-B54B-AB8C2E1B0855}" srcOrd="0" destOrd="0" parTransId="{800CE87F-601C-48E9-A7FA-A5749577E113}" sibTransId="{7ADCA51A-0FE5-44EC-9328-3EDE7D488232}"/>
    <dgm:cxn modelId="{7D3DBD6C-6B30-4A37-8BAE-80161D1BD93C}" srcId="{89CB8354-B158-4D3B-96E1-443211B1B5A0}" destId="{3A811731-7A53-496E-8C11-1D8CA71FF4FB}" srcOrd="2" destOrd="0" parTransId="{D73860AC-42F0-4027-ADE1-FA6A18DFFF4E}" sibTransId="{8B44243A-1D5D-4C09-8E04-859154CFE9F3}"/>
    <dgm:cxn modelId="{09E4A94E-D102-4CCF-8584-1BBAD3138903}" srcId="{89CB8354-B158-4D3B-96E1-443211B1B5A0}" destId="{C889D18B-F31E-4E56-9BE9-918665E30A5F}" srcOrd="4" destOrd="0" parTransId="{27CB9BFF-EFCA-4234-B73A-4110CE58F6D8}" sibTransId="{C645EDC7-B531-4C79-94E4-4BF40A189F85}"/>
    <dgm:cxn modelId="{CB27DFB1-0D10-4962-B2AE-A0A1EC6B2DF2}" type="presOf" srcId="{A2CF6F78-E8F0-401D-940B-B77A33709F63}" destId="{D2933591-B792-4978-A7C0-719D831FF9B5}" srcOrd="0" destOrd="0" presId="urn:microsoft.com/office/officeart/2008/layout/LinedList"/>
    <dgm:cxn modelId="{DD391EB8-01E6-429E-BEBF-28DEF9F4D7F6}" srcId="{89CB8354-B158-4D3B-96E1-443211B1B5A0}" destId="{0F45822A-0614-428C-BFDD-9098FF06CC7C}" srcOrd="5" destOrd="0" parTransId="{A2253713-37A8-454F-89A9-AE84179CC5B0}" sibTransId="{9D02E3F1-1632-4768-86D2-64964C08D612}"/>
    <dgm:cxn modelId="{D85FB4BF-C8A9-40D4-A3F5-FC15113A702B}" type="presOf" srcId="{0F45822A-0614-428C-BFDD-9098FF06CC7C}" destId="{DA7C9F9E-E96D-49CD-A9B4-6A9C433F770B}" srcOrd="0" destOrd="0" presId="urn:microsoft.com/office/officeart/2008/layout/LinedList"/>
    <dgm:cxn modelId="{6877B6C9-ADF7-459E-BA5F-4CA65683656E}" type="presOf" srcId="{5902FC99-0926-40CF-B54B-AB8C2E1B0855}" destId="{FAEC6ED0-6F6E-4724-B952-3D0B38471ABD}" srcOrd="0" destOrd="0" presId="urn:microsoft.com/office/officeart/2008/layout/LinedList"/>
    <dgm:cxn modelId="{26771FD0-8E20-42E0-81DD-1FD0CB0B5BEE}" type="presOf" srcId="{3A811731-7A53-496E-8C11-1D8CA71FF4FB}" destId="{E7161A6A-BFA0-4599-912F-1C0EB34552AC}" srcOrd="0" destOrd="0" presId="urn:microsoft.com/office/officeart/2008/layout/LinedList"/>
    <dgm:cxn modelId="{F3B68DD6-FF38-4413-BCB0-EA8F49C66462}" srcId="{89CB8354-B158-4D3B-96E1-443211B1B5A0}" destId="{FA4190C7-CFA8-42CA-B7C8-306464F41938}" srcOrd="1" destOrd="0" parTransId="{8E36D104-BF5D-4B71-AC77-130E827F9DD5}" sibTransId="{86975062-C9D5-4B95-A41B-05C340D5415F}"/>
    <dgm:cxn modelId="{B667E11D-BF08-46FB-BDE6-D2B92FF52FC3}" type="presParOf" srcId="{9EE1BFE1-C966-48D1-8D90-C87F186FDF09}" destId="{02E0A2D8-B571-45E2-8D23-564973762492}" srcOrd="0" destOrd="0" presId="urn:microsoft.com/office/officeart/2008/layout/LinedList"/>
    <dgm:cxn modelId="{92D9E0D8-BF37-48FD-8AE1-7F3A52457978}" type="presParOf" srcId="{9EE1BFE1-C966-48D1-8D90-C87F186FDF09}" destId="{919946BC-D7A6-43D2-AC9C-61AC4A7F5F83}" srcOrd="1" destOrd="0" presId="urn:microsoft.com/office/officeart/2008/layout/LinedList"/>
    <dgm:cxn modelId="{90ABFEEE-1C11-4BA9-A7EC-731A2E03DB15}" type="presParOf" srcId="{919946BC-D7A6-43D2-AC9C-61AC4A7F5F83}" destId="{FAEC6ED0-6F6E-4724-B952-3D0B38471ABD}" srcOrd="0" destOrd="0" presId="urn:microsoft.com/office/officeart/2008/layout/LinedList"/>
    <dgm:cxn modelId="{643FAB13-255A-4A78-883B-AC91F98C715B}" type="presParOf" srcId="{919946BC-D7A6-43D2-AC9C-61AC4A7F5F83}" destId="{19B9B1F0-B2E1-49FB-8E3A-8AAA8682DF59}" srcOrd="1" destOrd="0" presId="urn:microsoft.com/office/officeart/2008/layout/LinedList"/>
    <dgm:cxn modelId="{94A0EF78-7452-4E96-95FB-AF490E524F9A}" type="presParOf" srcId="{9EE1BFE1-C966-48D1-8D90-C87F186FDF09}" destId="{0D56840C-34A7-47B2-B3DF-FAF13D4E68D1}" srcOrd="2" destOrd="0" presId="urn:microsoft.com/office/officeart/2008/layout/LinedList"/>
    <dgm:cxn modelId="{FC2DE098-4A66-4075-B20C-3D8D3B0CEDA9}" type="presParOf" srcId="{9EE1BFE1-C966-48D1-8D90-C87F186FDF09}" destId="{7E772624-7B27-426A-8451-41094E6C0AE6}" srcOrd="3" destOrd="0" presId="urn:microsoft.com/office/officeart/2008/layout/LinedList"/>
    <dgm:cxn modelId="{261F2215-BD9D-4115-AEBE-994E596BCDCF}" type="presParOf" srcId="{7E772624-7B27-426A-8451-41094E6C0AE6}" destId="{AE5F7450-E369-48B4-A169-1D212A7A4F19}" srcOrd="0" destOrd="0" presId="urn:microsoft.com/office/officeart/2008/layout/LinedList"/>
    <dgm:cxn modelId="{36D3F532-136A-4042-9552-021F80CFF5EE}" type="presParOf" srcId="{7E772624-7B27-426A-8451-41094E6C0AE6}" destId="{9F3215E0-18CA-4769-93DA-D3D1F15C25D1}" srcOrd="1" destOrd="0" presId="urn:microsoft.com/office/officeart/2008/layout/LinedList"/>
    <dgm:cxn modelId="{460ACA5D-EF4A-4A38-A0FA-BD6430AEF295}" type="presParOf" srcId="{9EE1BFE1-C966-48D1-8D90-C87F186FDF09}" destId="{F1540B63-EE08-415F-89CF-7117927B730F}" srcOrd="4" destOrd="0" presId="urn:microsoft.com/office/officeart/2008/layout/LinedList"/>
    <dgm:cxn modelId="{DAB8C43C-E16D-49EC-8AA9-7131BBF37280}" type="presParOf" srcId="{9EE1BFE1-C966-48D1-8D90-C87F186FDF09}" destId="{531CAAD0-582C-4964-BFA8-60396E4D4050}" srcOrd="5" destOrd="0" presId="urn:microsoft.com/office/officeart/2008/layout/LinedList"/>
    <dgm:cxn modelId="{FA436FFE-B608-4D4C-B0EC-D32C93D81714}" type="presParOf" srcId="{531CAAD0-582C-4964-BFA8-60396E4D4050}" destId="{E7161A6A-BFA0-4599-912F-1C0EB34552AC}" srcOrd="0" destOrd="0" presId="urn:microsoft.com/office/officeart/2008/layout/LinedList"/>
    <dgm:cxn modelId="{73CAC2D0-4DE2-4201-9A9C-4E52D5ED826F}" type="presParOf" srcId="{531CAAD0-582C-4964-BFA8-60396E4D4050}" destId="{A23A5030-9F76-4C39-AD4D-2CE65C4637DC}" srcOrd="1" destOrd="0" presId="urn:microsoft.com/office/officeart/2008/layout/LinedList"/>
    <dgm:cxn modelId="{0BD8C8C0-9A1D-446F-A5A3-BD05ED17E70D}" type="presParOf" srcId="{9EE1BFE1-C966-48D1-8D90-C87F186FDF09}" destId="{0B1F295F-0066-42AC-ACCA-BF1C0C67BDD3}" srcOrd="6" destOrd="0" presId="urn:microsoft.com/office/officeart/2008/layout/LinedList"/>
    <dgm:cxn modelId="{6A95CC90-0514-450A-B10C-9F04206B6577}" type="presParOf" srcId="{9EE1BFE1-C966-48D1-8D90-C87F186FDF09}" destId="{94C3922B-33D1-44DA-9485-E607368C61A0}" srcOrd="7" destOrd="0" presId="urn:microsoft.com/office/officeart/2008/layout/LinedList"/>
    <dgm:cxn modelId="{98C0E1E4-58BC-4D82-B695-B4BFF685D0F1}" type="presParOf" srcId="{94C3922B-33D1-44DA-9485-E607368C61A0}" destId="{D2933591-B792-4978-A7C0-719D831FF9B5}" srcOrd="0" destOrd="0" presId="urn:microsoft.com/office/officeart/2008/layout/LinedList"/>
    <dgm:cxn modelId="{D3E70A3D-773D-4596-AA7A-C1C637C7674B}" type="presParOf" srcId="{94C3922B-33D1-44DA-9485-E607368C61A0}" destId="{54A4810C-A3CA-40C7-8EB1-9533DDC1AF2E}" srcOrd="1" destOrd="0" presId="urn:microsoft.com/office/officeart/2008/layout/LinedList"/>
    <dgm:cxn modelId="{EB506B4E-8802-4E7F-9754-E32C97C4B946}" type="presParOf" srcId="{9EE1BFE1-C966-48D1-8D90-C87F186FDF09}" destId="{55D4412A-5616-42C7-8F30-064BE9C702E0}" srcOrd="8" destOrd="0" presId="urn:microsoft.com/office/officeart/2008/layout/LinedList"/>
    <dgm:cxn modelId="{EB95A88E-2125-41D1-991F-41EF4F51ADA8}" type="presParOf" srcId="{9EE1BFE1-C966-48D1-8D90-C87F186FDF09}" destId="{6B4C2FE0-A343-484C-B2FE-39FB2953C19E}" srcOrd="9" destOrd="0" presId="urn:microsoft.com/office/officeart/2008/layout/LinedList"/>
    <dgm:cxn modelId="{37D62629-49F4-4CC5-80DC-E54E23D11945}" type="presParOf" srcId="{6B4C2FE0-A343-484C-B2FE-39FB2953C19E}" destId="{04585F90-C973-4A6E-B22D-4044D552911C}" srcOrd="0" destOrd="0" presId="urn:microsoft.com/office/officeart/2008/layout/LinedList"/>
    <dgm:cxn modelId="{21CCFDEA-CCBE-4FDE-94E5-3F1323E192FA}" type="presParOf" srcId="{6B4C2FE0-A343-484C-B2FE-39FB2953C19E}" destId="{90E5ACBB-A0DA-418A-9B46-BA98220E229F}" srcOrd="1" destOrd="0" presId="urn:microsoft.com/office/officeart/2008/layout/LinedList"/>
    <dgm:cxn modelId="{12E1067E-7524-4C68-9BBF-9FC30ECB33FB}" type="presParOf" srcId="{9EE1BFE1-C966-48D1-8D90-C87F186FDF09}" destId="{328B3CA3-F12C-4D3D-B069-23DFC408B8D2}" srcOrd="10" destOrd="0" presId="urn:microsoft.com/office/officeart/2008/layout/LinedList"/>
    <dgm:cxn modelId="{08E681C7-A104-4B35-B4BB-E4BD461640A4}" type="presParOf" srcId="{9EE1BFE1-C966-48D1-8D90-C87F186FDF09}" destId="{87FED54C-34A0-4F82-8296-D7D5E755E075}" srcOrd="11" destOrd="0" presId="urn:microsoft.com/office/officeart/2008/layout/LinedList"/>
    <dgm:cxn modelId="{5D175E8A-43BE-4FA6-B9FD-3820D3CC566F}" type="presParOf" srcId="{87FED54C-34A0-4F82-8296-D7D5E755E075}" destId="{DA7C9F9E-E96D-49CD-A9B4-6A9C433F770B}" srcOrd="0" destOrd="0" presId="urn:microsoft.com/office/officeart/2008/layout/LinedList"/>
    <dgm:cxn modelId="{8236FAAD-9006-4B7A-AD22-526916718A09}" type="presParOf" srcId="{87FED54C-34A0-4F82-8296-D7D5E755E075}" destId="{751A6DEB-FA09-4103-8793-1D6F62DD6D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</a:t>
          </a:r>
          <a:r>
            <a:rPr lang="fr-BE" dirty="0" err="1"/>
            <a:t>unlimited</a:t>
          </a:r>
          <a:r>
            <a:rPr lang="fr-BE" dirty="0"/>
            <a:t> </a:t>
          </a:r>
          <a:r>
            <a:rPr lang="fr-BE" dirty="0" err="1"/>
            <a:t>capacity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 err="1"/>
            <a:t>Efficiency</a:t>
          </a:r>
          <a:r>
            <a:rPr lang="fr-BE" dirty="0"/>
            <a:t> of 47% 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A37D78D0-1730-48C7-B947-12326B10D14E}">
      <dgm:prSet/>
      <dgm:spPr/>
      <dgm:t>
        <a:bodyPr/>
        <a:lstStyle/>
        <a:p>
          <a:r>
            <a:rPr lang="fr-BE" dirty="0" err="1"/>
            <a:t>Lifetime</a:t>
          </a:r>
          <a:r>
            <a:rPr lang="fr-BE" dirty="0"/>
            <a:t> of 27 </a:t>
          </a:r>
          <a:r>
            <a:rPr lang="fr-BE" dirty="0" err="1"/>
            <a:t>years</a:t>
          </a:r>
          <a:endParaRPr lang="en-US" dirty="0"/>
        </a:p>
      </dgm:t>
    </dgm:pt>
    <dgm:pt modelId="{1ECB43AD-3CE8-4C32-9298-1074000DD598}" type="parTrans" cxnId="{2A3B0275-35DE-412A-A396-B1E12E8CD0B1}">
      <dgm:prSet/>
      <dgm:spPr/>
      <dgm:t>
        <a:bodyPr/>
        <a:lstStyle/>
        <a:p>
          <a:endParaRPr lang="en-US"/>
        </a:p>
      </dgm:t>
    </dgm:pt>
    <dgm:pt modelId="{1C604B93-B26E-4A80-ADA5-88368588A769}" type="sibTrans" cxnId="{2A3B0275-35DE-412A-A396-B1E12E8CD0B1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1.11 M€/MW</a:t>
          </a:r>
          <a:endParaRPr lang="en-US" dirty="0"/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/>
      <dgm:t>
        <a:bodyPr/>
        <a:lstStyle/>
        <a:p>
          <a:r>
            <a:rPr lang="fr-BE" dirty="0"/>
            <a:t> O&amp;M </a:t>
          </a:r>
          <a:r>
            <a:rPr lang="fr-BE" dirty="0" err="1"/>
            <a:t>fixed</a:t>
          </a:r>
          <a:r>
            <a:rPr lang="fr-BE" dirty="0"/>
            <a:t> = 16.4 k€/MW/y </a:t>
          </a:r>
          <a:endParaRPr lang="en-US" dirty="0"/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en-US" dirty="0"/>
            <a:t>O&amp;M variable = 2 €/MWh/y  </a:t>
          </a:r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6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6"/>
      <dgm:spPr/>
    </dgm:pt>
    <dgm:pt modelId="{F0573068-6445-4AE1-9CA9-88CD02EEEB71}" type="pres">
      <dgm:prSet presAssocID="{2425492A-0801-420C-AC6B-14E94E227965}" presName="vert1" presStyleCnt="0"/>
      <dgm:spPr/>
    </dgm:pt>
    <dgm:pt modelId="{1A0C6405-71B2-4E59-B7F3-836F46EC729C}" type="pres">
      <dgm:prSet presAssocID="{F474A372-0C71-401F-AC61-9DCF2048C365}" presName="thickLine" presStyleLbl="alignNode1" presStyleIdx="1" presStyleCnt="6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1" presStyleCnt="6"/>
      <dgm:spPr/>
    </dgm:pt>
    <dgm:pt modelId="{50AA965E-4ABD-4FB9-B98B-879750491CF9}" type="pres">
      <dgm:prSet presAssocID="{F474A372-0C71-401F-AC61-9DCF2048C365}" presName="vert1" presStyleCnt="0"/>
      <dgm:spPr/>
    </dgm:pt>
    <dgm:pt modelId="{832E820D-AC39-4A0A-8B57-B9CB54ABB715}" type="pres">
      <dgm:prSet presAssocID="{A37D78D0-1730-48C7-B947-12326B10D14E}" presName="thickLine" presStyleLbl="alignNode1" presStyleIdx="2" presStyleCnt="6"/>
      <dgm:spPr/>
    </dgm:pt>
    <dgm:pt modelId="{7F6EE2D2-C608-40FC-A2A1-AAC4A8ED0946}" type="pres">
      <dgm:prSet presAssocID="{A37D78D0-1730-48C7-B947-12326B10D14E}" presName="horz1" presStyleCnt="0"/>
      <dgm:spPr/>
    </dgm:pt>
    <dgm:pt modelId="{DB169025-3761-4466-A1FF-DE9CCE62B116}" type="pres">
      <dgm:prSet presAssocID="{A37D78D0-1730-48C7-B947-12326B10D14E}" presName="tx1" presStyleLbl="revTx" presStyleIdx="2" presStyleCnt="6"/>
      <dgm:spPr/>
    </dgm:pt>
    <dgm:pt modelId="{DF080356-CDDE-40BF-A0BE-11E84B21F728}" type="pres">
      <dgm:prSet presAssocID="{A37D78D0-1730-48C7-B947-12326B10D14E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6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6"/>
      <dgm:spPr/>
    </dgm:pt>
    <dgm:pt modelId="{09FEE160-318D-4C8B-BB59-DCE2CE165EC8}" type="pres">
      <dgm:prSet presAssocID="{5D3D0779-D0D1-442E-8C21-2C400092CB69}" presName="vert1" presStyleCnt="0"/>
      <dgm:spPr/>
    </dgm:pt>
    <dgm:pt modelId="{9A485717-2911-4EDD-9C7B-ABC30E0CAC31}" type="pres">
      <dgm:prSet presAssocID="{B870C613-E3C3-40FF-A590-B58214B66512}" presName="thickLine" presStyleLbl="alignNode1" presStyleIdx="4" presStyleCnt="6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4" presStyleCnt="6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5" presStyleCnt="6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5" presStyleCnt="6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5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4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2A3B0275-35DE-412A-A396-B1E12E8CD0B1}" srcId="{09BD0BF7-2CC1-460B-84A6-2DB75E2FB953}" destId="{A37D78D0-1730-48C7-B947-12326B10D14E}" srcOrd="2" destOrd="0" parTransId="{1ECB43AD-3CE8-4C32-9298-1074000DD598}" sibTransId="{1C604B93-B26E-4A80-ADA5-88368588A769}"/>
    <dgm:cxn modelId="{9FFF6086-9DDB-4BAF-A9D5-341E404F42D5}" type="presOf" srcId="{A37D78D0-1730-48C7-B947-12326B10D14E}" destId="{DB169025-3761-4466-A1FF-DE9CCE62B116}" srcOrd="0" destOrd="0" presId="urn:microsoft.com/office/officeart/2008/layout/LinedList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0D06D5F6-B155-4780-A3E8-65A52A234448}" srcId="{09BD0BF7-2CC1-460B-84A6-2DB75E2FB953}" destId="{F474A372-0C71-401F-AC61-9DCF2048C365}" srcOrd="1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42C0B10A-894D-4EEC-8C78-DA14B6B862C9}" type="presParOf" srcId="{BDEC85A3-9650-4D8D-8F3A-E5E7EB6BAF27}" destId="{1A0C6405-71B2-4E59-B7F3-836F46EC729C}" srcOrd="2" destOrd="0" presId="urn:microsoft.com/office/officeart/2008/layout/LinedList"/>
    <dgm:cxn modelId="{F7E22435-FCFE-4412-BAD7-0919E8024C9B}" type="presParOf" srcId="{BDEC85A3-9650-4D8D-8F3A-E5E7EB6BAF27}" destId="{A9F0542D-D36D-4FBD-8A6B-A763FE70D736}" srcOrd="3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EAC03532-0903-4EA9-BBFB-55B48601D481}" type="presParOf" srcId="{BDEC85A3-9650-4D8D-8F3A-E5E7EB6BAF27}" destId="{832E820D-AC39-4A0A-8B57-B9CB54ABB715}" srcOrd="4" destOrd="0" presId="urn:microsoft.com/office/officeart/2008/layout/LinedList"/>
    <dgm:cxn modelId="{D6F18EC0-9729-4B6B-8951-2020398B6EEF}" type="presParOf" srcId="{BDEC85A3-9650-4D8D-8F3A-E5E7EB6BAF27}" destId="{7F6EE2D2-C608-40FC-A2A1-AAC4A8ED0946}" srcOrd="5" destOrd="0" presId="urn:microsoft.com/office/officeart/2008/layout/LinedList"/>
    <dgm:cxn modelId="{952A0703-91E8-4C7B-9F9B-EBFD27BBEB5F}" type="presParOf" srcId="{7F6EE2D2-C608-40FC-A2A1-AAC4A8ED0946}" destId="{DB169025-3761-4466-A1FF-DE9CCE62B116}" srcOrd="0" destOrd="0" presId="urn:microsoft.com/office/officeart/2008/layout/LinedList"/>
    <dgm:cxn modelId="{5BD31FB1-53DE-44D8-B90A-390238274D31}" type="presParOf" srcId="{7F6EE2D2-C608-40FC-A2A1-AAC4A8ED0946}" destId="{DF080356-CDDE-40BF-A0BE-11E84B21F728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754B6C30-0C25-408F-AEB9-7F9DD75B2565}" type="presParOf" srcId="{BDEC85A3-9650-4D8D-8F3A-E5E7EB6BAF27}" destId="{9A485717-2911-4EDD-9C7B-ABC30E0CAC31}" srcOrd="8" destOrd="0" presId="urn:microsoft.com/office/officeart/2008/layout/LinedList"/>
    <dgm:cxn modelId="{72B863A7-0374-4F8C-B875-33266889E2EF}" type="presParOf" srcId="{BDEC85A3-9650-4D8D-8F3A-E5E7EB6BAF27}" destId="{4C2EE293-5A7D-4F43-A849-8BDAB6761809}" srcOrd="9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0" destOrd="0" presId="urn:microsoft.com/office/officeart/2008/layout/LinedList"/>
    <dgm:cxn modelId="{E32997F7-ADB3-42EF-813E-C7C55F1ABD1E}" type="presParOf" srcId="{BDEC85A3-9650-4D8D-8F3A-E5E7EB6BAF27}" destId="{8CF7F1E1-2696-417B-8152-A6601D477C9E}" srcOrd="11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14:m>
                <m:oMath xmlns:m="http://schemas.openxmlformats.org/officeDocument/2006/math">
                  <m:r>
                    <a:rPr lang="fr-BE" b="0" i="1" smtClean="0">
                      <a:latin typeface="Cambria Math" panose="02040503050406030204" pitchFamily="18" charset="0"/>
                    </a:rPr>
                    <m:t>∈[0.2;0.8]</m:t>
                  </m:r>
                </m:oMath>
              </a14:m>
              <a:endParaRPr lang="en-US" dirty="0"/>
            </a:p>
          </dgm:t>
        </dgm:pt>
      </mc:Choice>
      <mc:Fallback>
        <dgm:pt modelId="{B870C613-E3C3-40FF-A590-B58214B66512}">
          <dgm:prSet/>
          <dgm:spPr/>
          <dgm:t>
            <a:bodyPr/>
            <a:lstStyle/>
            <a:p>
              <a:r>
                <a:rPr lang="en-US" dirty="0"/>
                <a:t>State of charge </a:t>
              </a:r>
              <a:r>
                <a:rPr lang="fr-BE" b="0" i="0">
                  <a:latin typeface="Cambria Math" panose="02040503050406030204" pitchFamily="18" charset="0"/>
                </a:rPr>
                <a:t>∈[0.2;0.8]</a:t>
              </a:r>
              <a:endParaRPr lang="en-US" dirty="0"/>
            </a:p>
          </dgm:t>
        </dgm:pt>
      </mc:Fallback>
    </mc:AlternateConten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0.5 M€/MWh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/>
            <a:t>Battery of 3 MW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 Maximal </a:t>
          </a:r>
          <a:r>
            <a:rPr lang="fr-BE" dirty="0" err="1">
              <a:sym typeface="Wingdings" panose="05000000000000000000" pitchFamily="2" charset="2"/>
            </a:rPr>
            <a:t>capacity</a:t>
          </a:r>
          <a:r>
            <a:rPr lang="fr-BE" dirty="0">
              <a:sym typeface="Wingdings" panose="05000000000000000000" pitchFamily="2" charset="2"/>
            </a:rPr>
            <a:t> of 12 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5D3D0779-D0D1-442E-8C21-2C400092CB69}">
      <dgm:prSet/>
      <dgm:spPr/>
      <dgm:t>
        <a:bodyPr/>
        <a:lstStyle/>
        <a:p>
          <a:r>
            <a:rPr lang="en-US" dirty="0"/>
            <a:t>Efficiency of 85 %</a:t>
          </a:r>
        </a:p>
      </dgm:t>
    </dgm:pt>
    <dgm:pt modelId="{D867F7EC-9A74-4DAA-BA03-29A1AF6587E9}" type="parTrans" cxnId="{CED90A70-C8F6-4C7C-8259-658A7D48A2C2}">
      <dgm:prSet/>
      <dgm:spPr/>
      <dgm:t>
        <a:bodyPr/>
        <a:lstStyle/>
        <a:p>
          <a:endParaRPr lang="en-US"/>
        </a:p>
      </dgm:t>
    </dgm:pt>
    <dgm:pt modelId="{8CB7A6CB-CE02-4FC2-BA82-2A3CBDC025B4}" type="sibTrans" cxnId="{CED90A70-C8F6-4C7C-8259-658A7D48A2C2}">
      <dgm:prSet/>
      <dgm:spPr/>
      <dgm:t>
        <a:bodyPr/>
        <a:lstStyle/>
        <a:p>
          <a:endParaRPr lang="en-US"/>
        </a:p>
      </dgm:t>
    </dgm:pt>
    <dgm:pt modelId="{B870C613-E3C3-40FF-A590-B58214B66512}">
      <dgm:prSet/>
      <dgm:spPr>
        <a:blipFill>
          <a:blip xmlns:r="http://schemas.openxmlformats.org/officeDocument/2006/relationships" r:embed="rId1"/>
          <a:stretch>
            <a:fillRect l="-1919" t="-4950" b="-16832"/>
          </a:stretch>
        </a:blipFill>
      </dgm:spPr>
      <dgm:t>
        <a:bodyPr/>
        <a:lstStyle/>
        <a:p>
          <a:r>
            <a:rPr lang="fr-BE">
              <a:noFill/>
            </a:rPr>
            <a:t> </a:t>
          </a:r>
        </a:p>
      </dgm:t>
    </dgm:pt>
    <dgm:pt modelId="{DB405982-2D73-441A-91ED-25A59663E2E3}" type="parTrans" cxnId="{3F49856C-7B09-43E7-BFEB-7D57429E0C43}">
      <dgm:prSet/>
      <dgm:spPr/>
      <dgm:t>
        <a:bodyPr/>
        <a:lstStyle/>
        <a:p>
          <a:endParaRPr lang="fr-BE"/>
        </a:p>
      </dgm:t>
    </dgm:pt>
    <dgm:pt modelId="{48C445B7-4144-4473-A614-6C569BED855B}" type="sibTrans" cxnId="{3F49856C-7B09-43E7-BFEB-7D57429E0C43}">
      <dgm:prSet/>
      <dgm:spPr/>
      <dgm:t>
        <a:bodyPr/>
        <a:lstStyle/>
        <a:p>
          <a:endParaRPr lang="fr-BE"/>
        </a:p>
      </dgm:t>
    </dgm:pt>
    <dgm:pt modelId="{09992916-C113-47A6-9D77-782E690ABE55}">
      <dgm:prSet/>
      <dgm:spPr/>
      <dgm:t>
        <a:bodyPr/>
        <a:lstStyle/>
        <a:p>
          <a:r>
            <a:rPr lang="fr-BE" dirty="0"/>
            <a:t>Investment </a:t>
          </a:r>
          <a:r>
            <a:rPr lang="fr-BE" dirty="0" err="1"/>
            <a:t>cost</a:t>
          </a:r>
          <a:r>
            <a:rPr lang="fr-BE" dirty="0"/>
            <a:t> = 0.5 M€/MWh</a:t>
          </a:r>
          <a:endParaRPr lang="en-US" dirty="0"/>
        </a:p>
      </dgm:t>
    </dgm:pt>
    <dgm:pt modelId="{64945B24-8FDA-4C6B-A832-04819F320382}" type="parTrans" cxnId="{3846304A-AEB0-412D-B659-24AA88818441}">
      <dgm:prSet/>
      <dgm:spPr/>
      <dgm:t>
        <a:bodyPr/>
        <a:lstStyle/>
        <a:p>
          <a:endParaRPr lang="fr-BE"/>
        </a:p>
      </dgm:t>
    </dgm:pt>
    <dgm:pt modelId="{4560DCF5-1372-4366-BABE-52CDA9783E90}" type="sibTrans" cxnId="{3846304A-AEB0-412D-B659-24AA88818441}">
      <dgm:prSet/>
      <dgm:spPr/>
      <dgm:t>
        <a:bodyPr/>
        <a:lstStyle/>
        <a:p>
          <a:endParaRPr lang="fr-BE"/>
        </a:p>
      </dgm:t>
    </dgm:pt>
    <dgm:pt modelId="{5B0B0C2F-7D53-4E17-BFBF-3DB622E94ADA}">
      <dgm:prSet/>
      <dgm:spPr/>
      <dgm:t>
        <a:bodyPr/>
        <a:lstStyle/>
        <a:p>
          <a:r>
            <a:rPr lang="fr-BE"/>
            <a:t>During 4h</a:t>
          </a:r>
          <a:endParaRPr lang="en-US" dirty="0"/>
        </a:p>
      </dgm:t>
    </dgm:pt>
    <dgm:pt modelId="{3B16DA29-DB8A-46FF-BDF6-A840DDDFF7A9}" type="parTrans" cxnId="{8CB4A4B5-55D7-478E-950D-6BC25CC091DF}">
      <dgm:prSet/>
      <dgm:spPr/>
      <dgm:t>
        <a:bodyPr/>
        <a:lstStyle/>
        <a:p>
          <a:endParaRPr lang="fr-BE"/>
        </a:p>
      </dgm:t>
    </dgm:pt>
    <dgm:pt modelId="{D2850C07-0824-45B5-A5DD-C497015C36F7}" type="sibTrans" cxnId="{8CB4A4B5-55D7-478E-950D-6BC25CC091DF}">
      <dgm:prSet/>
      <dgm:spPr/>
      <dgm:t>
        <a:bodyPr/>
        <a:lstStyle/>
        <a:p>
          <a:endParaRPr lang="fr-BE"/>
        </a:p>
      </dgm:t>
    </dgm:pt>
    <dgm:pt modelId="{393CC9BE-3A02-4A31-A863-83144BE228D3}">
      <dgm:prSet/>
      <dgm:spPr/>
      <dgm:t>
        <a:bodyPr/>
        <a:lstStyle/>
        <a:p>
          <a:r>
            <a:rPr lang="en-US" dirty="0"/>
            <a:t>Lifetime = 25 years</a:t>
          </a:r>
        </a:p>
      </dgm:t>
    </dgm:pt>
    <dgm:pt modelId="{3BC3B654-6FE7-4EF2-ABCF-F2CC41E41D83}" type="parTrans" cxnId="{0819F5D1-2613-4FF8-B830-EB17E6A9DBDD}">
      <dgm:prSet/>
      <dgm:spPr/>
      <dgm:t>
        <a:bodyPr/>
        <a:lstStyle/>
        <a:p>
          <a:endParaRPr lang="fr-BE"/>
        </a:p>
      </dgm:t>
    </dgm:pt>
    <dgm:pt modelId="{F8EBC10D-F67C-4B1D-B3D1-3D6FD3A04092}" type="sibTrans" cxnId="{0819F5D1-2613-4FF8-B830-EB17E6A9DBDD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7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7"/>
      <dgm:spPr/>
    </dgm:pt>
    <dgm:pt modelId="{F0573068-6445-4AE1-9CA9-88CD02EEEB71}" type="pres">
      <dgm:prSet presAssocID="{2425492A-0801-420C-AC6B-14E94E227965}" presName="vert1" presStyleCnt="0"/>
      <dgm:spPr/>
    </dgm:pt>
    <dgm:pt modelId="{F6307BAC-0E6E-417E-9AE9-912602DB52B2}" type="pres">
      <dgm:prSet presAssocID="{5B0B0C2F-7D53-4E17-BFBF-3DB622E94ADA}" presName="thickLine" presStyleLbl="alignNode1" presStyleIdx="1" presStyleCnt="7"/>
      <dgm:spPr/>
    </dgm:pt>
    <dgm:pt modelId="{13B1B716-0159-4715-B4F1-BD6C7369C431}" type="pres">
      <dgm:prSet presAssocID="{5B0B0C2F-7D53-4E17-BFBF-3DB622E94ADA}" presName="horz1" presStyleCnt="0"/>
      <dgm:spPr/>
    </dgm:pt>
    <dgm:pt modelId="{099EE854-34A3-4B1C-ACFF-03613A9E03AA}" type="pres">
      <dgm:prSet presAssocID="{5B0B0C2F-7D53-4E17-BFBF-3DB622E94ADA}" presName="tx1" presStyleLbl="revTx" presStyleIdx="1" presStyleCnt="7"/>
      <dgm:spPr/>
    </dgm:pt>
    <dgm:pt modelId="{2E1EBE65-A6C0-4A7C-A48D-AAE6D7DA54EC}" type="pres">
      <dgm:prSet presAssocID="{5B0B0C2F-7D53-4E17-BFBF-3DB622E94ADA}" presName="vert1" presStyleCnt="0"/>
      <dgm:spPr/>
    </dgm:pt>
    <dgm:pt modelId="{1A0C6405-71B2-4E59-B7F3-836F46EC729C}" type="pres">
      <dgm:prSet presAssocID="{F474A372-0C71-401F-AC61-9DCF2048C365}" presName="thickLine" presStyleLbl="alignNode1" presStyleIdx="2" presStyleCnt="7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2" presStyleCnt="7"/>
      <dgm:spPr/>
    </dgm:pt>
    <dgm:pt modelId="{50AA965E-4ABD-4FB9-B98B-879750491CF9}" type="pres">
      <dgm:prSet presAssocID="{F474A372-0C71-401F-AC61-9DCF2048C365}" presName="vert1" presStyleCnt="0"/>
      <dgm:spPr/>
    </dgm:pt>
    <dgm:pt modelId="{A0393AA1-4386-43C5-9B68-B03FD0B7DA6C}" type="pres">
      <dgm:prSet presAssocID="{5D3D0779-D0D1-442E-8C21-2C400092CB69}" presName="thickLine" presStyleLbl="alignNode1" presStyleIdx="3" presStyleCnt="7"/>
      <dgm:spPr/>
    </dgm:pt>
    <dgm:pt modelId="{B385043F-4064-470F-AD75-AEC805021EB3}" type="pres">
      <dgm:prSet presAssocID="{5D3D0779-D0D1-442E-8C21-2C400092CB69}" presName="horz1" presStyleCnt="0"/>
      <dgm:spPr/>
    </dgm:pt>
    <dgm:pt modelId="{D55FD3A0-3692-46E5-87F9-3F5933762A32}" type="pres">
      <dgm:prSet presAssocID="{5D3D0779-D0D1-442E-8C21-2C400092CB69}" presName="tx1" presStyleLbl="revTx" presStyleIdx="3" presStyleCnt="7"/>
      <dgm:spPr/>
    </dgm:pt>
    <dgm:pt modelId="{09FEE160-318D-4C8B-BB59-DCE2CE165EC8}" type="pres">
      <dgm:prSet presAssocID="{5D3D0779-D0D1-442E-8C21-2C400092CB69}" presName="vert1" presStyleCnt="0"/>
      <dgm:spPr/>
    </dgm:pt>
    <dgm:pt modelId="{880E883C-FE13-4830-BFB4-D6DB126CD736}" type="pres">
      <dgm:prSet presAssocID="{393CC9BE-3A02-4A31-A863-83144BE228D3}" presName="thickLine" presStyleLbl="alignNode1" presStyleIdx="4" presStyleCnt="7"/>
      <dgm:spPr/>
    </dgm:pt>
    <dgm:pt modelId="{53D1BD2F-92E0-45C9-95DD-2D043CA52B24}" type="pres">
      <dgm:prSet presAssocID="{393CC9BE-3A02-4A31-A863-83144BE228D3}" presName="horz1" presStyleCnt="0"/>
      <dgm:spPr/>
    </dgm:pt>
    <dgm:pt modelId="{E372EF95-0F24-41B8-B62A-DB700E1F5D8C}" type="pres">
      <dgm:prSet presAssocID="{393CC9BE-3A02-4A31-A863-83144BE228D3}" presName="tx1" presStyleLbl="revTx" presStyleIdx="4" presStyleCnt="7"/>
      <dgm:spPr/>
    </dgm:pt>
    <dgm:pt modelId="{B85B9CE0-FEEA-43B2-A38F-B72E06ED13DC}" type="pres">
      <dgm:prSet presAssocID="{393CC9BE-3A02-4A31-A863-83144BE228D3}" presName="vert1" presStyleCnt="0"/>
      <dgm:spPr/>
    </dgm:pt>
    <dgm:pt modelId="{9A485717-2911-4EDD-9C7B-ABC30E0CAC31}" type="pres">
      <dgm:prSet presAssocID="{B870C613-E3C3-40FF-A590-B58214B66512}" presName="thickLine" presStyleLbl="alignNode1" presStyleIdx="5" presStyleCnt="7"/>
      <dgm:spPr/>
    </dgm:pt>
    <dgm:pt modelId="{4C2EE293-5A7D-4F43-A849-8BDAB6761809}" type="pres">
      <dgm:prSet presAssocID="{B870C613-E3C3-40FF-A590-B58214B66512}" presName="horz1" presStyleCnt="0"/>
      <dgm:spPr/>
    </dgm:pt>
    <dgm:pt modelId="{A3A3E273-0F2C-4E9D-8BB3-1D74C92CE282}" type="pres">
      <dgm:prSet presAssocID="{B870C613-E3C3-40FF-A590-B58214B66512}" presName="tx1" presStyleLbl="revTx" presStyleIdx="5" presStyleCnt="7"/>
      <dgm:spPr/>
    </dgm:pt>
    <dgm:pt modelId="{0A7397FA-DAD2-4F33-9982-45AFBFAE27F3}" type="pres">
      <dgm:prSet presAssocID="{B870C613-E3C3-40FF-A590-B58214B66512}" presName="vert1" presStyleCnt="0"/>
      <dgm:spPr/>
    </dgm:pt>
    <dgm:pt modelId="{8167184A-7146-4F54-BD6D-D422E8510AEE}" type="pres">
      <dgm:prSet presAssocID="{09992916-C113-47A6-9D77-782E690ABE55}" presName="thickLine" presStyleLbl="alignNode1" presStyleIdx="6" presStyleCnt="7"/>
      <dgm:spPr/>
    </dgm:pt>
    <dgm:pt modelId="{8CF7F1E1-2696-417B-8152-A6601D477C9E}" type="pres">
      <dgm:prSet presAssocID="{09992916-C113-47A6-9D77-782E690ABE55}" presName="horz1" presStyleCnt="0"/>
      <dgm:spPr/>
    </dgm:pt>
    <dgm:pt modelId="{50D9396B-08E6-48AF-965F-D94B43B1A3DC}" type="pres">
      <dgm:prSet presAssocID="{09992916-C113-47A6-9D77-782E690ABE55}" presName="tx1" presStyleLbl="revTx" presStyleIdx="6" presStyleCnt="7"/>
      <dgm:spPr/>
    </dgm:pt>
    <dgm:pt modelId="{59613F99-CC55-4DC3-8870-47FE2E3FF5B0}" type="pres">
      <dgm:prSet presAssocID="{09992916-C113-47A6-9D77-782E690ABE5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E2C22F06-699C-4EA2-882D-6201399E960D}" type="presOf" srcId="{5B0B0C2F-7D53-4E17-BFBF-3DB622E94ADA}" destId="{099EE854-34A3-4B1C-ACFF-03613A9E03AA}" srcOrd="0" destOrd="0" presId="urn:microsoft.com/office/officeart/2008/layout/LinedList"/>
    <dgm:cxn modelId="{81CE5134-60E5-4BA5-9018-FA2150C17E8C}" type="presOf" srcId="{B870C613-E3C3-40FF-A590-B58214B66512}" destId="{A3A3E273-0F2C-4E9D-8BB3-1D74C92CE282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3846304A-AEB0-412D-B659-24AA88818441}" srcId="{09BD0BF7-2CC1-460B-84A6-2DB75E2FB953}" destId="{09992916-C113-47A6-9D77-782E690ABE55}" srcOrd="6" destOrd="0" parTransId="{64945B24-8FDA-4C6B-A832-04819F320382}" sibTransId="{4560DCF5-1372-4366-BABE-52CDA9783E90}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3F49856C-7B09-43E7-BFEB-7D57429E0C43}" srcId="{09BD0BF7-2CC1-460B-84A6-2DB75E2FB953}" destId="{B870C613-E3C3-40FF-A590-B58214B66512}" srcOrd="5" destOrd="0" parTransId="{DB405982-2D73-441A-91ED-25A59663E2E3}" sibTransId="{48C445B7-4144-4473-A614-6C569BED855B}"/>
    <dgm:cxn modelId="{CED90A70-C8F6-4C7C-8259-658A7D48A2C2}" srcId="{09BD0BF7-2CC1-460B-84A6-2DB75E2FB953}" destId="{5D3D0779-D0D1-442E-8C21-2C400092CB69}" srcOrd="3" destOrd="0" parTransId="{D867F7EC-9A74-4DAA-BA03-29A1AF6587E9}" sibTransId="{8CB7A6CB-CE02-4FC2-BA82-2A3CBDC025B4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8CB4A4B5-55D7-478E-950D-6BC25CC091DF}" srcId="{09BD0BF7-2CC1-460B-84A6-2DB75E2FB953}" destId="{5B0B0C2F-7D53-4E17-BFBF-3DB622E94ADA}" srcOrd="1" destOrd="0" parTransId="{3B16DA29-DB8A-46FF-BDF6-A840DDDFF7A9}" sibTransId="{D2850C07-0824-45B5-A5DD-C497015C36F7}"/>
    <dgm:cxn modelId="{E8E6D9C4-5161-4A3D-BD1F-F66711397162}" type="presOf" srcId="{5D3D0779-D0D1-442E-8C21-2C400092CB69}" destId="{D55FD3A0-3692-46E5-87F9-3F5933762A32}" srcOrd="0" destOrd="0" presId="urn:microsoft.com/office/officeart/2008/layout/LinedList"/>
    <dgm:cxn modelId="{0819F5D1-2613-4FF8-B830-EB17E6A9DBDD}" srcId="{09BD0BF7-2CC1-460B-84A6-2DB75E2FB953}" destId="{393CC9BE-3A02-4A31-A863-83144BE228D3}" srcOrd="4" destOrd="0" parTransId="{3BC3B654-6FE7-4EF2-ABCF-F2CC41E41D83}" sibTransId="{F8EBC10D-F67C-4B1D-B3D1-3D6FD3A04092}"/>
    <dgm:cxn modelId="{2C487DD7-A73D-458D-8A2A-43D04D9133A8}" type="presOf" srcId="{09992916-C113-47A6-9D77-782E690ABE55}" destId="{50D9396B-08E6-48AF-965F-D94B43B1A3DC}" srcOrd="0" destOrd="0" presId="urn:microsoft.com/office/officeart/2008/layout/LinedList"/>
    <dgm:cxn modelId="{9304AADE-8C70-4F00-AE31-7ACE60670297}" type="presOf" srcId="{393CC9BE-3A02-4A31-A863-83144BE228D3}" destId="{E372EF95-0F24-41B8-B62A-DB700E1F5D8C}" srcOrd="0" destOrd="0" presId="urn:microsoft.com/office/officeart/2008/layout/LinedList"/>
    <dgm:cxn modelId="{0D06D5F6-B155-4780-A3E8-65A52A234448}" srcId="{09BD0BF7-2CC1-460B-84A6-2DB75E2FB953}" destId="{F474A372-0C71-401F-AC61-9DCF2048C365}" srcOrd="2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2842A683-A88D-4949-A90A-594A8C29DAEE}" type="presParOf" srcId="{BDEC85A3-9650-4D8D-8F3A-E5E7EB6BAF27}" destId="{F6307BAC-0E6E-417E-9AE9-912602DB52B2}" srcOrd="2" destOrd="0" presId="urn:microsoft.com/office/officeart/2008/layout/LinedList"/>
    <dgm:cxn modelId="{9F3E1A44-5327-484D-9570-C8A0FFD2E13F}" type="presParOf" srcId="{BDEC85A3-9650-4D8D-8F3A-E5E7EB6BAF27}" destId="{13B1B716-0159-4715-B4F1-BD6C7369C431}" srcOrd="3" destOrd="0" presId="urn:microsoft.com/office/officeart/2008/layout/LinedList"/>
    <dgm:cxn modelId="{C3DF59E0-F96F-4E0D-98E4-1CD43A07A436}" type="presParOf" srcId="{13B1B716-0159-4715-B4F1-BD6C7369C431}" destId="{099EE854-34A3-4B1C-ACFF-03613A9E03AA}" srcOrd="0" destOrd="0" presId="urn:microsoft.com/office/officeart/2008/layout/LinedList"/>
    <dgm:cxn modelId="{7C51F03F-9AFD-4142-B873-8B1EAB060E70}" type="presParOf" srcId="{13B1B716-0159-4715-B4F1-BD6C7369C431}" destId="{2E1EBE65-A6C0-4A7C-A48D-AAE6D7DA54EC}" srcOrd="1" destOrd="0" presId="urn:microsoft.com/office/officeart/2008/layout/LinedList"/>
    <dgm:cxn modelId="{42C0B10A-894D-4EEC-8C78-DA14B6B862C9}" type="presParOf" srcId="{BDEC85A3-9650-4D8D-8F3A-E5E7EB6BAF27}" destId="{1A0C6405-71B2-4E59-B7F3-836F46EC729C}" srcOrd="4" destOrd="0" presId="urn:microsoft.com/office/officeart/2008/layout/LinedList"/>
    <dgm:cxn modelId="{F7E22435-FCFE-4412-BAD7-0919E8024C9B}" type="presParOf" srcId="{BDEC85A3-9650-4D8D-8F3A-E5E7EB6BAF27}" destId="{A9F0542D-D36D-4FBD-8A6B-A763FE70D736}" srcOrd="5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  <dgm:cxn modelId="{7E60A88F-E6B3-4B8F-902D-45BA9EB5F72D}" type="presParOf" srcId="{BDEC85A3-9650-4D8D-8F3A-E5E7EB6BAF27}" destId="{A0393AA1-4386-43C5-9B68-B03FD0B7DA6C}" srcOrd="6" destOrd="0" presId="urn:microsoft.com/office/officeart/2008/layout/LinedList"/>
    <dgm:cxn modelId="{432FEF74-1A7D-4275-8748-E78C260B8472}" type="presParOf" srcId="{BDEC85A3-9650-4D8D-8F3A-E5E7EB6BAF27}" destId="{B385043F-4064-470F-AD75-AEC805021EB3}" srcOrd="7" destOrd="0" presId="urn:microsoft.com/office/officeart/2008/layout/LinedList"/>
    <dgm:cxn modelId="{3EB42F10-1994-4294-9655-11CFE13535D1}" type="presParOf" srcId="{B385043F-4064-470F-AD75-AEC805021EB3}" destId="{D55FD3A0-3692-46E5-87F9-3F5933762A32}" srcOrd="0" destOrd="0" presId="urn:microsoft.com/office/officeart/2008/layout/LinedList"/>
    <dgm:cxn modelId="{13D58E1D-0B2F-43B3-ADCF-E25006F15049}" type="presParOf" srcId="{B385043F-4064-470F-AD75-AEC805021EB3}" destId="{09FEE160-318D-4C8B-BB59-DCE2CE165EC8}" srcOrd="1" destOrd="0" presId="urn:microsoft.com/office/officeart/2008/layout/LinedList"/>
    <dgm:cxn modelId="{CC035391-7F77-43B0-8918-FAAE3996BB4B}" type="presParOf" srcId="{BDEC85A3-9650-4D8D-8F3A-E5E7EB6BAF27}" destId="{880E883C-FE13-4830-BFB4-D6DB126CD736}" srcOrd="8" destOrd="0" presId="urn:microsoft.com/office/officeart/2008/layout/LinedList"/>
    <dgm:cxn modelId="{FB7A4C11-3169-488F-910D-16FB69595DA0}" type="presParOf" srcId="{BDEC85A3-9650-4D8D-8F3A-E5E7EB6BAF27}" destId="{53D1BD2F-92E0-45C9-95DD-2D043CA52B24}" srcOrd="9" destOrd="0" presId="urn:microsoft.com/office/officeart/2008/layout/LinedList"/>
    <dgm:cxn modelId="{5EE0C130-ACD9-42F9-8ECC-CCA0697FBB37}" type="presParOf" srcId="{53D1BD2F-92E0-45C9-95DD-2D043CA52B24}" destId="{E372EF95-0F24-41B8-B62A-DB700E1F5D8C}" srcOrd="0" destOrd="0" presId="urn:microsoft.com/office/officeart/2008/layout/LinedList"/>
    <dgm:cxn modelId="{F2732345-26C9-472C-ADA4-A6DFA5DA408E}" type="presParOf" srcId="{53D1BD2F-92E0-45C9-95DD-2D043CA52B24}" destId="{B85B9CE0-FEEA-43B2-A38F-B72E06ED13DC}" srcOrd="1" destOrd="0" presId="urn:microsoft.com/office/officeart/2008/layout/LinedList"/>
    <dgm:cxn modelId="{754B6C30-0C25-408F-AEB9-7F9DD75B2565}" type="presParOf" srcId="{BDEC85A3-9650-4D8D-8F3A-E5E7EB6BAF27}" destId="{9A485717-2911-4EDD-9C7B-ABC30E0CAC31}" srcOrd="10" destOrd="0" presId="urn:microsoft.com/office/officeart/2008/layout/LinedList"/>
    <dgm:cxn modelId="{72B863A7-0374-4F8C-B875-33266889E2EF}" type="presParOf" srcId="{BDEC85A3-9650-4D8D-8F3A-E5E7EB6BAF27}" destId="{4C2EE293-5A7D-4F43-A849-8BDAB6761809}" srcOrd="11" destOrd="0" presId="urn:microsoft.com/office/officeart/2008/layout/LinedList"/>
    <dgm:cxn modelId="{384235FD-AB00-440E-ADE9-C74C9D5A0D52}" type="presParOf" srcId="{4C2EE293-5A7D-4F43-A849-8BDAB6761809}" destId="{A3A3E273-0F2C-4E9D-8BB3-1D74C92CE282}" srcOrd="0" destOrd="0" presId="urn:microsoft.com/office/officeart/2008/layout/LinedList"/>
    <dgm:cxn modelId="{8124E866-69B6-43B9-B460-00F09BB72A0F}" type="presParOf" srcId="{4C2EE293-5A7D-4F43-A849-8BDAB6761809}" destId="{0A7397FA-DAD2-4F33-9982-45AFBFAE27F3}" srcOrd="1" destOrd="0" presId="urn:microsoft.com/office/officeart/2008/layout/LinedList"/>
    <dgm:cxn modelId="{87B20C87-3F5B-47C3-9BE5-367D650AAAD4}" type="presParOf" srcId="{BDEC85A3-9650-4D8D-8F3A-E5E7EB6BAF27}" destId="{8167184A-7146-4F54-BD6D-D422E8510AEE}" srcOrd="12" destOrd="0" presId="urn:microsoft.com/office/officeart/2008/layout/LinedList"/>
    <dgm:cxn modelId="{E32997F7-ADB3-42EF-813E-C7C55F1ABD1E}" type="presParOf" srcId="{BDEC85A3-9650-4D8D-8F3A-E5E7EB6BAF27}" destId="{8CF7F1E1-2696-417B-8152-A6601D477C9E}" srcOrd="13" destOrd="0" presId="urn:microsoft.com/office/officeart/2008/layout/LinedList"/>
    <dgm:cxn modelId="{C7F3E933-8778-4303-89A6-5B2A3192D5EA}" type="presParOf" srcId="{8CF7F1E1-2696-417B-8152-A6601D477C9E}" destId="{50D9396B-08E6-48AF-965F-D94B43B1A3DC}" srcOrd="0" destOrd="0" presId="urn:microsoft.com/office/officeart/2008/layout/LinedList"/>
    <dgm:cxn modelId="{E13D2E32-3F7B-41BC-810E-9ED85C98539B}" type="presParOf" srcId="{8CF7F1E1-2696-417B-8152-A6601D477C9E}" destId="{59613F99-CC55-4DC3-8870-47FE2E3FF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BD0BF7-2CC1-460B-84A6-2DB75E2FB9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5492A-0801-420C-AC6B-14E94E227965}">
      <dgm:prSet/>
      <dgm:spPr/>
      <dgm:t>
        <a:bodyPr/>
        <a:lstStyle/>
        <a:p>
          <a:r>
            <a:rPr lang="fr-BE" dirty="0">
              <a:sym typeface="Wingdings" panose="05000000000000000000" pitchFamily="2" charset="2"/>
            </a:rPr>
            <a:t>Import and Export</a:t>
          </a:r>
          <a:endParaRPr lang="en-US" dirty="0"/>
        </a:p>
      </dgm:t>
    </dgm:pt>
    <dgm:pt modelId="{22D3C9BC-8A95-4C8F-8289-A8D971C405D0}" type="parTrans" cxnId="{D3C67E6B-B864-4BDA-8936-55388D0FDF6E}">
      <dgm:prSet/>
      <dgm:spPr/>
      <dgm:t>
        <a:bodyPr/>
        <a:lstStyle/>
        <a:p>
          <a:endParaRPr lang="en-US"/>
        </a:p>
      </dgm:t>
    </dgm:pt>
    <dgm:pt modelId="{534DFBDE-C1D6-49C9-8D75-13980E88B842}" type="sibTrans" cxnId="{D3C67E6B-B864-4BDA-8936-55388D0FDF6E}">
      <dgm:prSet/>
      <dgm:spPr/>
      <dgm:t>
        <a:bodyPr/>
        <a:lstStyle/>
        <a:p>
          <a:endParaRPr lang="en-US"/>
        </a:p>
      </dgm:t>
    </dgm:pt>
    <dgm:pt modelId="{F474A372-0C71-401F-AC61-9DCF2048C365}">
      <dgm:prSet/>
      <dgm:spPr/>
      <dgm:t>
        <a:bodyPr/>
        <a:lstStyle/>
        <a:p>
          <a:r>
            <a:rPr lang="fr-BE" dirty="0"/>
            <a:t>Export </a:t>
          </a:r>
          <a:r>
            <a:rPr lang="fr-BE" dirty="0" err="1"/>
            <a:t>price</a:t>
          </a:r>
          <a:r>
            <a:rPr lang="fr-BE" dirty="0"/>
            <a:t> of 20 €/MWh</a:t>
          </a:r>
          <a:endParaRPr lang="en-US" dirty="0"/>
        </a:p>
      </dgm:t>
    </dgm:pt>
    <dgm:pt modelId="{A3EC4FD2-82B5-4E9E-86BF-A2C14C58C044}" type="parTrans" cxnId="{0D06D5F6-B155-4780-A3E8-65A52A234448}">
      <dgm:prSet/>
      <dgm:spPr/>
      <dgm:t>
        <a:bodyPr/>
        <a:lstStyle/>
        <a:p>
          <a:endParaRPr lang="en-US"/>
        </a:p>
      </dgm:t>
    </dgm:pt>
    <dgm:pt modelId="{3D1E114A-CA89-49D7-9ED3-A3F7494C1A33}" type="sibTrans" cxnId="{0D06D5F6-B155-4780-A3E8-65A52A234448}">
      <dgm:prSet/>
      <dgm:spPr/>
      <dgm:t>
        <a:bodyPr/>
        <a:lstStyle/>
        <a:p>
          <a:endParaRPr lang="en-US"/>
        </a:p>
      </dgm:t>
    </dgm:pt>
    <dgm:pt modelId="{8A29EEA0-801D-4114-9DA7-C181C135DEAD}">
      <dgm:prSet/>
      <dgm:spPr/>
      <dgm:t>
        <a:bodyPr/>
        <a:lstStyle/>
        <a:p>
          <a:r>
            <a:rPr lang="fr-BE" dirty="0" err="1"/>
            <a:t>Composed</a:t>
          </a:r>
          <a:r>
            <a:rPr lang="fr-BE" dirty="0"/>
            <a:t> of 80 % of </a:t>
          </a:r>
          <a:r>
            <a:rPr lang="fr-BE" dirty="0" err="1"/>
            <a:t>hydropower</a:t>
          </a:r>
          <a:r>
            <a:rPr lang="fr-BE" dirty="0"/>
            <a:t> </a:t>
          </a:r>
        </a:p>
        <a:p>
          <a:r>
            <a:rPr lang="fr-BE" dirty="0">
              <a:sym typeface="Wingdings" panose="05000000000000000000" pitchFamily="2" charset="2"/>
            </a:rPr>
            <a:t></a:t>
          </a:r>
          <a:r>
            <a:rPr lang="fr-BE" dirty="0"/>
            <a:t> import not </a:t>
          </a:r>
          <a:r>
            <a:rPr lang="fr-BE" dirty="0" err="1"/>
            <a:t>expensive</a:t>
          </a:r>
          <a:endParaRPr lang="en-US" dirty="0"/>
        </a:p>
      </dgm:t>
    </dgm:pt>
    <dgm:pt modelId="{4EF1C2F1-A1AC-45EC-8B67-ACAB6E0D0107}" type="parTrans" cxnId="{B7F61AB6-9191-470B-87A8-4795A5AAA5FD}">
      <dgm:prSet/>
      <dgm:spPr/>
      <dgm:t>
        <a:bodyPr/>
        <a:lstStyle/>
        <a:p>
          <a:endParaRPr lang="fr-BE"/>
        </a:p>
      </dgm:t>
    </dgm:pt>
    <dgm:pt modelId="{5D0A4C58-2A5A-463F-B27A-D4D1A1F39A75}" type="sibTrans" cxnId="{B7F61AB6-9191-470B-87A8-4795A5AAA5FD}">
      <dgm:prSet/>
      <dgm:spPr/>
      <dgm:t>
        <a:bodyPr/>
        <a:lstStyle/>
        <a:p>
          <a:endParaRPr lang="fr-BE"/>
        </a:p>
      </dgm:t>
    </dgm:pt>
    <dgm:pt modelId="{F5B08DAB-C186-4D1A-BC44-D8424302BD56}">
      <dgm:prSet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 Unlimited capacity</a:t>
          </a:r>
          <a:endParaRPr lang="en-US" dirty="0"/>
        </a:p>
      </dgm:t>
    </dgm:pt>
    <dgm:pt modelId="{26B813E1-409D-4E9F-AD32-8130D16C69E8}" type="parTrans" cxnId="{C808D4BD-A878-4F82-B98C-2A8243EAC8C4}">
      <dgm:prSet/>
      <dgm:spPr/>
      <dgm:t>
        <a:bodyPr/>
        <a:lstStyle/>
        <a:p>
          <a:endParaRPr lang="fr-BE"/>
        </a:p>
      </dgm:t>
    </dgm:pt>
    <dgm:pt modelId="{1A4D1307-9082-4543-82B2-1AC377AF9535}" type="sibTrans" cxnId="{C808D4BD-A878-4F82-B98C-2A8243EAC8C4}">
      <dgm:prSet/>
      <dgm:spPr/>
      <dgm:t>
        <a:bodyPr/>
        <a:lstStyle/>
        <a:p>
          <a:endParaRPr lang="fr-BE"/>
        </a:p>
      </dgm:t>
    </dgm:pt>
    <dgm:pt modelId="{0E8365C9-00E4-4602-9122-2684C819306F}">
      <dgm:prSet/>
      <dgm:spPr/>
      <dgm:t>
        <a:bodyPr/>
        <a:lstStyle/>
        <a:p>
          <a:r>
            <a:rPr lang="en-US" dirty="0"/>
            <a:t>Import price of 74 €/MWh</a:t>
          </a:r>
        </a:p>
      </dgm:t>
    </dgm:pt>
    <dgm:pt modelId="{80887518-E06B-40C6-AE4C-D3DDCE36D134}" type="parTrans" cxnId="{976186D4-1C31-4050-BEF5-3A82B07643F7}">
      <dgm:prSet/>
      <dgm:spPr/>
      <dgm:t>
        <a:bodyPr/>
        <a:lstStyle/>
        <a:p>
          <a:endParaRPr lang="fr-BE"/>
        </a:p>
      </dgm:t>
    </dgm:pt>
    <dgm:pt modelId="{C8EE0425-9D5B-4F5A-857E-D1EE14949790}" type="sibTrans" cxnId="{976186D4-1C31-4050-BEF5-3A82B07643F7}">
      <dgm:prSet/>
      <dgm:spPr/>
      <dgm:t>
        <a:bodyPr/>
        <a:lstStyle/>
        <a:p>
          <a:endParaRPr lang="fr-BE"/>
        </a:p>
      </dgm:t>
    </dgm:pt>
    <dgm:pt modelId="{BDEC85A3-9650-4D8D-8F3A-E5E7EB6BAF27}" type="pres">
      <dgm:prSet presAssocID="{09BD0BF7-2CC1-460B-84A6-2DB75E2FB953}" presName="vert0" presStyleCnt="0">
        <dgm:presLayoutVars>
          <dgm:dir/>
          <dgm:animOne val="branch"/>
          <dgm:animLvl val="lvl"/>
        </dgm:presLayoutVars>
      </dgm:prSet>
      <dgm:spPr/>
    </dgm:pt>
    <dgm:pt modelId="{EF1E3F81-35D9-4BAC-99B5-91E919552A92}" type="pres">
      <dgm:prSet presAssocID="{2425492A-0801-420C-AC6B-14E94E227965}" presName="thickLine" presStyleLbl="alignNode1" presStyleIdx="0" presStyleCnt="5"/>
      <dgm:spPr/>
    </dgm:pt>
    <dgm:pt modelId="{EEB10E1E-64DA-4C19-986B-05E54041C7D1}" type="pres">
      <dgm:prSet presAssocID="{2425492A-0801-420C-AC6B-14E94E227965}" presName="horz1" presStyleCnt="0"/>
      <dgm:spPr/>
    </dgm:pt>
    <dgm:pt modelId="{87E8C18F-8EE7-404B-83F1-E9B0E902E599}" type="pres">
      <dgm:prSet presAssocID="{2425492A-0801-420C-AC6B-14E94E227965}" presName="tx1" presStyleLbl="revTx" presStyleIdx="0" presStyleCnt="5"/>
      <dgm:spPr/>
    </dgm:pt>
    <dgm:pt modelId="{F0573068-6445-4AE1-9CA9-88CD02EEEB71}" type="pres">
      <dgm:prSet presAssocID="{2425492A-0801-420C-AC6B-14E94E227965}" presName="vert1" presStyleCnt="0"/>
      <dgm:spPr/>
    </dgm:pt>
    <dgm:pt modelId="{C3853D02-B95D-45D6-91AD-434BD111F7A3}" type="pres">
      <dgm:prSet presAssocID="{F5B08DAB-C186-4D1A-BC44-D8424302BD56}" presName="thickLine" presStyleLbl="alignNode1" presStyleIdx="1" presStyleCnt="5"/>
      <dgm:spPr/>
    </dgm:pt>
    <dgm:pt modelId="{323062A9-C586-4B25-9672-41C06CAEA302}" type="pres">
      <dgm:prSet presAssocID="{F5B08DAB-C186-4D1A-BC44-D8424302BD56}" presName="horz1" presStyleCnt="0"/>
      <dgm:spPr/>
    </dgm:pt>
    <dgm:pt modelId="{2C651AEE-F5BE-479E-9043-F21BEF78407E}" type="pres">
      <dgm:prSet presAssocID="{F5B08DAB-C186-4D1A-BC44-D8424302BD56}" presName="tx1" presStyleLbl="revTx" presStyleIdx="1" presStyleCnt="5"/>
      <dgm:spPr/>
    </dgm:pt>
    <dgm:pt modelId="{BD86C0DD-ACB5-438E-8B02-97C32D289A99}" type="pres">
      <dgm:prSet presAssocID="{F5B08DAB-C186-4D1A-BC44-D8424302BD56}" presName="vert1" presStyleCnt="0"/>
      <dgm:spPr/>
    </dgm:pt>
    <dgm:pt modelId="{E091F123-E879-4B4D-A24F-BF12E0AD1567}" type="pres">
      <dgm:prSet presAssocID="{8A29EEA0-801D-4114-9DA7-C181C135DEAD}" presName="thickLine" presStyleLbl="alignNode1" presStyleIdx="2" presStyleCnt="5"/>
      <dgm:spPr/>
    </dgm:pt>
    <dgm:pt modelId="{97B5CE8A-D162-4F18-9A56-B7A87F353609}" type="pres">
      <dgm:prSet presAssocID="{8A29EEA0-801D-4114-9DA7-C181C135DEAD}" presName="horz1" presStyleCnt="0"/>
      <dgm:spPr/>
    </dgm:pt>
    <dgm:pt modelId="{254B192C-04D5-4348-A546-82179A4B5780}" type="pres">
      <dgm:prSet presAssocID="{8A29EEA0-801D-4114-9DA7-C181C135DEAD}" presName="tx1" presStyleLbl="revTx" presStyleIdx="2" presStyleCnt="5" custScaleY="130333"/>
      <dgm:spPr/>
    </dgm:pt>
    <dgm:pt modelId="{D1E5FEE4-B5C5-4274-8BE4-33EBA878F1F9}" type="pres">
      <dgm:prSet presAssocID="{8A29EEA0-801D-4114-9DA7-C181C135DEAD}" presName="vert1" presStyleCnt="0"/>
      <dgm:spPr/>
    </dgm:pt>
    <dgm:pt modelId="{2B240FA1-7E36-4663-BCE4-79C77ECB31D8}" type="pres">
      <dgm:prSet presAssocID="{0E8365C9-00E4-4602-9122-2684C819306F}" presName="thickLine" presStyleLbl="alignNode1" presStyleIdx="3" presStyleCnt="5"/>
      <dgm:spPr/>
    </dgm:pt>
    <dgm:pt modelId="{000ED9EC-42CB-4BD7-AABC-64DE983EEE72}" type="pres">
      <dgm:prSet presAssocID="{0E8365C9-00E4-4602-9122-2684C819306F}" presName="horz1" presStyleCnt="0"/>
      <dgm:spPr/>
    </dgm:pt>
    <dgm:pt modelId="{A33C2AE6-7D97-449D-82A3-547636FEA466}" type="pres">
      <dgm:prSet presAssocID="{0E8365C9-00E4-4602-9122-2684C819306F}" presName="tx1" presStyleLbl="revTx" presStyleIdx="3" presStyleCnt="5"/>
      <dgm:spPr/>
    </dgm:pt>
    <dgm:pt modelId="{E66B7EDE-2DA9-41AE-96EF-019090267785}" type="pres">
      <dgm:prSet presAssocID="{0E8365C9-00E4-4602-9122-2684C819306F}" presName="vert1" presStyleCnt="0"/>
      <dgm:spPr/>
    </dgm:pt>
    <dgm:pt modelId="{1A0C6405-71B2-4E59-B7F3-836F46EC729C}" type="pres">
      <dgm:prSet presAssocID="{F474A372-0C71-401F-AC61-9DCF2048C365}" presName="thickLine" presStyleLbl="alignNode1" presStyleIdx="4" presStyleCnt="5"/>
      <dgm:spPr/>
    </dgm:pt>
    <dgm:pt modelId="{A9F0542D-D36D-4FBD-8A6B-A763FE70D736}" type="pres">
      <dgm:prSet presAssocID="{F474A372-0C71-401F-AC61-9DCF2048C365}" presName="horz1" presStyleCnt="0"/>
      <dgm:spPr/>
    </dgm:pt>
    <dgm:pt modelId="{93786CC8-FEC8-4560-9F84-E2CE41C0796E}" type="pres">
      <dgm:prSet presAssocID="{F474A372-0C71-401F-AC61-9DCF2048C365}" presName="tx1" presStyleLbl="revTx" presStyleIdx="4" presStyleCnt="5"/>
      <dgm:spPr/>
    </dgm:pt>
    <dgm:pt modelId="{50AA965E-4ABD-4FB9-B98B-879750491CF9}" type="pres">
      <dgm:prSet presAssocID="{F474A372-0C71-401F-AC61-9DCF2048C365}" presName="vert1" presStyleCnt="0"/>
      <dgm:spPr/>
    </dgm:pt>
  </dgm:ptLst>
  <dgm:cxnLst>
    <dgm:cxn modelId="{B427EE04-0524-4E0A-A6DD-AFBDACBC77E7}" type="presOf" srcId="{09BD0BF7-2CC1-460B-84A6-2DB75E2FB953}" destId="{BDEC85A3-9650-4D8D-8F3A-E5E7EB6BAF27}" srcOrd="0" destOrd="0" presId="urn:microsoft.com/office/officeart/2008/layout/LinedList"/>
    <dgm:cxn modelId="{BFDA9560-2725-4D8A-9027-C23914F19676}" type="presOf" srcId="{F474A372-0C71-401F-AC61-9DCF2048C365}" destId="{93786CC8-FEC8-4560-9F84-E2CE41C0796E}" srcOrd="0" destOrd="0" presId="urn:microsoft.com/office/officeart/2008/layout/LinedList"/>
    <dgm:cxn modelId="{D3C67E6B-B864-4BDA-8936-55388D0FDF6E}" srcId="{09BD0BF7-2CC1-460B-84A6-2DB75E2FB953}" destId="{2425492A-0801-420C-AC6B-14E94E227965}" srcOrd="0" destOrd="0" parTransId="{22D3C9BC-8A95-4C8F-8289-A8D971C405D0}" sibTransId="{534DFBDE-C1D6-49C9-8D75-13980E88B842}"/>
    <dgm:cxn modelId="{AE141774-3A20-4E17-90E0-26271CE8E580}" type="presOf" srcId="{2425492A-0801-420C-AC6B-14E94E227965}" destId="{87E8C18F-8EE7-404B-83F1-E9B0E902E599}" srcOrd="0" destOrd="0" presId="urn:microsoft.com/office/officeart/2008/layout/LinedList"/>
    <dgm:cxn modelId="{7FADE175-DCA7-4B78-982A-F7AB0EEBB1D8}" type="presOf" srcId="{0E8365C9-00E4-4602-9122-2684C819306F}" destId="{A33C2AE6-7D97-449D-82A3-547636FEA466}" srcOrd="0" destOrd="0" presId="urn:microsoft.com/office/officeart/2008/layout/LinedList"/>
    <dgm:cxn modelId="{9A07EC59-BD33-47DD-9708-0CAAE4F72D47}" type="presOf" srcId="{8A29EEA0-801D-4114-9DA7-C181C135DEAD}" destId="{254B192C-04D5-4348-A546-82179A4B5780}" srcOrd="0" destOrd="0" presId="urn:microsoft.com/office/officeart/2008/layout/LinedList"/>
    <dgm:cxn modelId="{B7F61AB6-9191-470B-87A8-4795A5AAA5FD}" srcId="{09BD0BF7-2CC1-460B-84A6-2DB75E2FB953}" destId="{8A29EEA0-801D-4114-9DA7-C181C135DEAD}" srcOrd="2" destOrd="0" parTransId="{4EF1C2F1-A1AC-45EC-8B67-ACAB6E0D0107}" sibTransId="{5D0A4C58-2A5A-463F-B27A-D4D1A1F39A75}"/>
    <dgm:cxn modelId="{C808D4BD-A878-4F82-B98C-2A8243EAC8C4}" srcId="{09BD0BF7-2CC1-460B-84A6-2DB75E2FB953}" destId="{F5B08DAB-C186-4D1A-BC44-D8424302BD56}" srcOrd="1" destOrd="0" parTransId="{26B813E1-409D-4E9F-AD32-8130D16C69E8}" sibTransId="{1A4D1307-9082-4543-82B2-1AC377AF9535}"/>
    <dgm:cxn modelId="{6CB360C3-2B60-4B0D-9366-9F47B33AB96B}" type="presOf" srcId="{F5B08DAB-C186-4D1A-BC44-D8424302BD56}" destId="{2C651AEE-F5BE-479E-9043-F21BEF78407E}" srcOrd="0" destOrd="0" presId="urn:microsoft.com/office/officeart/2008/layout/LinedList"/>
    <dgm:cxn modelId="{976186D4-1C31-4050-BEF5-3A82B07643F7}" srcId="{09BD0BF7-2CC1-460B-84A6-2DB75E2FB953}" destId="{0E8365C9-00E4-4602-9122-2684C819306F}" srcOrd="3" destOrd="0" parTransId="{80887518-E06B-40C6-AE4C-D3DDCE36D134}" sibTransId="{C8EE0425-9D5B-4F5A-857E-D1EE14949790}"/>
    <dgm:cxn modelId="{0D06D5F6-B155-4780-A3E8-65A52A234448}" srcId="{09BD0BF7-2CC1-460B-84A6-2DB75E2FB953}" destId="{F474A372-0C71-401F-AC61-9DCF2048C365}" srcOrd="4" destOrd="0" parTransId="{A3EC4FD2-82B5-4E9E-86BF-A2C14C58C044}" sibTransId="{3D1E114A-CA89-49D7-9ED3-A3F7494C1A33}"/>
    <dgm:cxn modelId="{5367407D-532A-4425-A0EB-3D38DCF3B6A5}" type="presParOf" srcId="{BDEC85A3-9650-4D8D-8F3A-E5E7EB6BAF27}" destId="{EF1E3F81-35D9-4BAC-99B5-91E919552A92}" srcOrd="0" destOrd="0" presId="urn:microsoft.com/office/officeart/2008/layout/LinedList"/>
    <dgm:cxn modelId="{C3C53407-9EE8-40BA-A4CD-1A6ECDD8349C}" type="presParOf" srcId="{BDEC85A3-9650-4D8D-8F3A-E5E7EB6BAF27}" destId="{EEB10E1E-64DA-4C19-986B-05E54041C7D1}" srcOrd="1" destOrd="0" presId="urn:microsoft.com/office/officeart/2008/layout/LinedList"/>
    <dgm:cxn modelId="{C765F74E-EDE5-4F62-A1D1-F34443E88C1B}" type="presParOf" srcId="{EEB10E1E-64DA-4C19-986B-05E54041C7D1}" destId="{87E8C18F-8EE7-404B-83F1-E9B0E902E599}" srcOrd="0" destOrd="0" presId="urn:microsoft.com/office/officeart/2008/layout/LinedList"/>
    <dgm:cxn modelId="{ABE194CA-C779-4BBF-9FF5-E03AFD3577CA}" type="presParOf" srcId="{EEB10E1E-64DA-4C19-986B-05E54041C7D1}" destId="{F0573068-6445-4AE1-9CA9-88CD02EEEB71}" srcOrd="1" destOrd="0" presId="urn:microsoft.com/office/officeart/2008/layout/LinedList"/>
    <dgm:cxn modelId="{14C57F2C-0579-42EF-B1DE-59F12CEE4390}" type="presParOf" srcId="{BDEC85A3-9650-4D8D-8F3A-E5E7EB6BAF27}" destId="{C3853D02-B95D-45D6-91AD-434BD111F7A3}" srcOrd="2" destOrd="0" presId="urn:microsoft.com/office/officeart/2008/layout/LinedList"/>
    <dgm:cxn modelId="{06706752-73CA-462A-AF9B-B3ED064D8C3D}" type="presParOf" srcId="{BDEC85A3-9650-4D8D-8F3A-E5E7EB6BAF27}" destId="{323062A9-C586-4B25-9672-41C06CAEA302}" srcOrd="3" destOrd="0" presId="urn:microsoft.com/office/officeart/2008/layout/LinedList"/>
    <dgm:cxn modelId="{F9219209-9F68-4DCA-8606-39A225F99889}" type="presParOf" srcId="{323062A9-C586-4B25-9672-41C06CAEA302}" destId="{2C651AEE-F5BE-479E-9043-F21BEF78407E}" srcOrd="0" destOrd="0" presId="urn:microsoft.com/office/officeart/2008/layout/LinedList"/>
    <dgm:cxn modelId="{6D4EF0FB-03C6-46D4-8924-EA6268585AF5}" type="presParOf" srcId="{323062A9-C586-4B25-9672-41C06CAEA302}" destId="{BD86C0DD-ACB5-438E-8B02-97C32D289A99}" srcOrd="1" destOrd="0" presId="urn:microsoft.com/office/officeart/2008/layout/LinedList"/>
    <dgm:cxn modelId="{3026D1A7-5059-4ECF-8DCD-D5E3FDF0DC4A}" type="presParOf" srcId="{BDEC85A3-9650-4D8D-8F3A-E5E7EB6BAF27}" destId="{E091F123-E879-4B4D-A24F-BF12E0AD1567}" srcOrd="4" destOrd="0" presId="urn:microsoft.com/office/officeart/2008/layout/LinedList"/>
    <dgm:cxn modelId="{11FAEE4B-84A4-4B9E-8060-0D6BB3A7411A}" type="presParOf" srcId="{BDEC85A3-9650-4D8D-8F3A-E5E7EB6BAF27}" destId="{97B5CE8A-D162-4F18-9A56-B7A87F353609}" srcOrd="5" destOrd="0" presId="urn:microsoft.com/office/officeart/2008/layout/LinedList"/>
    <dgm:cxn modelId="{AD07AD49-B828-4B6A-845C-D0C693653458}" type="presParOf" srcId="{97B5CE8A-D162-4F18-9A56-B7A87F353609}" destId="{254B192C-04D5-4348-A546-82179A4B5780}" srcOrd="0" destOrd="0" presId="urn:microsoft.com/office/officeart/2008/layout/LinedList"/>
    <dgm:cxn modelId="{802638EC-7889-4E55-A78C-662C51B5DFEE}" type="presParOf" srcId="{97B5CE8A-D162-4F18-9A56-B7A87F353609}" destId="{D1E5FEE4-B5C5-4274-8BE4-33EBA878F1F9}" srcOrd="1" destOrd="0" presId="urn:microsoft.com/office/officeart/2008/layout/LinedList"/>
    <dgm:cxn modelId="{9DC7A497-7C53-4602-8591-ED6087D4A0B9}" type="presParOf" srcId="{BDEC85A3-9650-4D8D-8F3A-E5E7EB6BAF27}" destId="{2B240FA1-7E36-4663-BCE4-79C77ECB31D8}" srcOrd="6" destOrd="0" presId="urn:microsoft.com/office/officeart/2008/layout/LinedList"/>
    <dgm:cxn modelId="{31A90AB9-4575-4383-8788-C6161B03E404}" type="presParOf" srcId="{BDEC85A3-9650-4D8D-8F3A-E5E7EB6BAF27}" destId="{000ED9EC-42CB-4BD7-AABC-64DE983EEE72}" srcOrd="7" destOrd="0" presId="urn:microsoft.com/office/officeart/2008/layout/LinedList"/>
    <dgm:cxn modelId="{7E7353A6-E01C-474A-BE3C-1F2E722272DB}" type="presParOf" srcId="{000ED9EC-42CB-4BD7-AABC-64DE983EEE72}" destId="{A33C2AE6-7D97-449D-82A3-547636FEA466}" srcOrd="0" destOrd="0" presId="urn:microsoft.com/office/officeart/2008/layout/LinedList"/>
    <dgm:cxn modelId="{34F3AA22-C1BC-458B-AB6B-49FF8955032E}" type="presParOf" srcId="{000ED9EC-42CB-4BD7-AABC-64DE983EEE72}" destId="{E66B7EDE-2DA9-41AE-96EF-019090267785}" srcOrd="1" destOrd="0" presId="urn:microsoft.com/office/officeart/2008/layout/LinedList"/>
    <dgm:cxn modelId="{42C0B10A-894D-4EEC-8C78-DA14B6B862C9}" type="presParOf" srcId="{BDEC85A3-9650-4D8D-8F3A-E5E7EB6BAF27}" destId="{1A0C6405-71B2-4E59-B7F3-836F46EC729C}" srcOrd="8" destOrd="0" presId="urn:microsoft.com/office/officeart/2008/layout/LinedList"/>
    <dgm:cxn modelId="{F7E22435-FCFE-4412-BAD7-0919E8024C9B}" type="presParOf" srcId="{BDEC85A3-9650-4D8D-8F3A-E5E7EB6BAF27}" destId="{A9F0542D-D36D-4FBD-8A6B-A763FE70D736}" srcOrd="9" destOrd="0" presId="urn:microsoft.com/office/officeart/2008/layout/LinedList"/>
    <dgm:cxn modelId="{5261D820-D7C0-430A-9921-55454C30E7C9}" type="presParOf" srcId="{A9F0542D-D36D-4FBD-8A6B-A763FE70D736}" destId="{93786CC8-FEC8-4560-9F84-E2CE41C0796E}" srcOrd="0" destOrd="0" presId="urn:microsoft.com/office/officeart/2008/layout/LinedList"/>
    <dgm:cxn modelId="{A60566CB-4642-4A6E-8396-747C4138D5FA}" type="presParOf" srcId="{A9F0542D-D36D-4FBD-8A6B-A763FE70D736}" destId="{50AA965E-4ABD-4FB9-B98B-879750491C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F658A5-DBE3-46E3-99ED-C97AE5CC8B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9A0062-FBEA-49CD-BFD4-5125E26D7D1E}">
      <dgm:prSet/>
      <dgm:spPr/>
      <dgm:t>
        <a:bodyPr/>
        <a:lstStyle/>
        <a:p>
          <a:r>
            <a:rPr lang="fr-BE" dirty="0" err="1"/>
            <a:t>Electrical</a:t>
          </a:r>
          <a:r>
            <a:rPr lang="fr-BE" dirty="0"/>
            <a:t> </a:t>
          </a:r>
          <a:r>
            <a:rPr lang="fr-BE" dirty="0" err="1"/>
            <a:t>consumption</a:t>
          </a:r>
          <a:r>
            <a:rPr lang="fr-BE" dirty="0"/>
            <a:t> of 31.6 GWh</a:t>
          </a:r>
          <a:endParaRPr lang="en-US" dirty="0"/>
        </a:p>
      </dgm:t>
    </dgm:pt>
    <dgm:pt modelId="{CE8CDA3B-C5EE-4B82-B443-F8E58231B824}" type="parTrans" cxnId="{06EC927C-0044-4D23-8405-7FDBB3C35501}">
      <dgm:prSet/>
      <dgm:spPr/>
      <dgm:t>
        <a:bodyPr/>
        <a:lstStyle/>
        <a:p>
          <a:endParaRPr lang="en-US"/>
        </a:p>
      </dgm:t>
    </dgm:pt>
    <dgm:pt modelId="{47F9226F-6522-4C87-B57F-E00B50A70EF4}" type="sibTrans" cxnId="{06EC927C-0044-4D23-8405-7FDBB3C35501}">
      <dgm:prSet/>
      <dgm:spPr/>
      <dgm:t>
        <a:bodyPr/>
        <a:lstStyle/>
        <a:p>
          <a:endParaRPr lang="en-US"/>
        </a:p>
      </dgm:t>
    </dgm:pt>
    <dgm:pt modelId="{38CA2A20-41B8-453B-8C8F-3CB1B4BDF93A}">
      <dgm:prSet/>
      <dgm:spPr/>
      <dgm:t>
        <a:bodyPr/>
        <a:lstStyle/>
        <a:p>
          <a:r>
            <a:rPr lang="fr-BE"/>
            <a:t>Colling produce with absorption chiller </a:t>
          </a:r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solar pannel and biomass, so no electrical consumption.</a:t>
          </a:r>
          <a:endParaRPr lang="en-US"/>
        </a:p>
      </dgm:t>
    </dgm:pt>
    <dgm:pt modelId="{446564F4-EDC5-4672-A85D-12763563C342}" type="parTrans" cxnId="{CA5B5673-2F9E-4F16-98F6-0B9EC0D7437F}">
      <dgm:prSet/>
      <dgm:spPr/>
      <dgm:t>
        <a:bodyPr/>
        <a:lstStyle/>
        <a:p>
          <a:endParaRPr lang="en-US"/>
        </a:p>
      </dgm:t>
    </dgm:pt>
    <dgm:pt modelId="{60F27D8C-4C3B-459A-B312-C72389B638C7}" type="sibTrans" cxnId="{CA5B5673-2F9E-4F16-98F6-0B9EC0D7437F}">
      <dgm:prSet/>
      <dgm:spPr/>
      <dgm:t>
        <a:bodyPr/>
        <a:lstStyle/>
        <a:p>
          <a:endParaRPr lang="en-US"/>
        </a:p>
      </dgm:t>
    </dgm:pt>
    <dgm:pt modelId="{E79ADD5E-9BB8-435A-A135-56B5E27D616F}">
      <dgm:prSet/>
      <dgm:spPr/>
      <dgm:t>
        <a:bodyPr/>
        <a:lstStyle/>
        <a:p>
          <a:r>
            <a:rPr lang="fr-BE">
              <a:sym typeface="Wingdings" panose="05000000000000000000" pitchFamily="2" charset="2"/>
            </a:rPr>
            <a:t></a:t>
          </a:r>
          <a:r>
            <a:rPr lang="fr-BE"/>
            <a:t> total demand of 31.6 GWh</a:t>
          </a:r>
          <a:endParaRPr lang="en-US"/>
        </a:p>
      </dgm:t>
    </dgm:pt>
    <dgm:pt modelId="{44BA00C1-6CE8-48D9-B71E-C9D9FA1633E4}" type="parTrans" cxnId="{88CFB036-03E9-40BE-B2FC-254099872C79}">
      <dgm:prSet/>
      <dgm:spPr/>
      <dgm:t>
        <a:bodyPr/>
        <a:lstStyle/>
        <a:p>
          <a:endParaRPr lang="en-US"/>
        </a:p>
      </dgm:t>
    </dgm:pt>
    <dgm:pt modelId="{ED958E5E-6F01-4F4E-B107-94B971FBAB7C}" type="sibTrans" cxnId="{88CFB036-03E9-40BE-B2FC-254099872C79}">
      <dgm:prSet/>
      <dgm:spPr/>
      <dgm:t>
        <a:bodyPr/>
        <a:lstStyle/>
        <a:p>
          <a:endParaRPr lang="en-US"/>
        </a:p>
      </dgm:t>
    </dgm:pt>
    <dgm:pt modelId="{663F73DE-C1FE-46FF-B853-DCFD7B2EAB5D}" type="pres">
      <dgm:prSet presAssocID="{F4F658A5-DBE3-46E3-99ED-C97AE5CC8B30}" presName="vert0" presStyleCnt="0">
        <dgm:presLayoutVars>
          <dgm:dir/>
          <dgm:animOne val="branch"/>
          <dgm:animLvl val="lvl"/>
        </dgm:presLayoutVars>
      </dgm:prSet>
      <dgm:spPr/>
    </dgm:pt>
    <dgm:pt modelId="{5FBD9C89-7E99-4911-8034-9AD7554436F3}" type="pres">
      <dgm:prSet presAssocID="{319A0062-FBEA-49CD-BFD4-5125E26D7D1E}" presName="thickLine" presStyleLbl="alignNode1" presStyleIdx="0" presStyleCnt="3"/>
      <dgm:spPr/>
    </dgm:pt>
    <dgm:pt modelId="{CA845E3A-B39B-4126-8099-4B80EF9A3479}" type="pres">
      <dgm:prSet presAssocID="{319A0062-FBEA-49CD-BFD4-5125E26D7D1E}" presName="horz1" presStyleCnt="0"/>
      <dgm:spPr/>
    </dgm:pt>
    <dgm:pt modelId="{81456626-BE45-46A2-A3FE-A999B59AD25E}" type="pres">
      <dgm:prSet presAssocID="{319A0062-FBEA-49CD-BFD4-5125E26D7D1E}" presName="tx1" presStyleLbl="revTx" presStyleIdx="0" presStyleCnt="3"/>
      <dgm:spPr/>
    </dgm:pt>
    <dgm:pt modelId="{AC930073-F482-4459-9213-6431D86FD1F1}" type="pres">
      <dgm:prSet presAssocID="{319A0062-FBEA-49CD-BFD4-5125E26D7D1E}" presName="vert1" presStyleCnt="0"/>
      <dgm:spPr/>
    </dgm:pt>
    <dgm:pt modelId="{18C38BDC-D6B6-4D7D-A467-AD2D3A84B771}" type="pres">
      <dgm:prSet presAssocID="{38CA2A20-41B8-453B-8C8F-3CB1B4BDF93A}" presName="thickLine" presStyleLbl="alignNode1" presStyleIdx="1" presStyleCnt="3"/>
      <dgm:spPr/>
    </dgm:pt>
    <dgm:pt modelId="{8B231B1D-4161-4130-9774-932DEDE3B523}" type="pres">
      <dgm:prSet presAssocID="{38CA2A20-41B8-453B-8C8F-3CB1B4BDF93A}" presName="horz1" presStyleCnt="0"/>
      <dgm:spPr/>
    </dgm:pt>
    <dgm:pt modelId="{7C641786-7892-4C64-A886-28B08BD4D402}" type="pres">
      <dgm:prSet presAssocID="{38CA2A20-41B8-453B-8C8F-3CB1B4BDF93A}" presName="tx1" presStyleLbl="revTx" presStyleIdx="1" presStyleCnt="3"/>
      <dgm:spPr/>
    </dgm:pt>
    <dgm:pt modelId="{7C5DCF68-1A5D-46EB-BA85-F1E74AD7B9F0}" type="pres">
      <dgm:prSet presAssocID="{38CA2A20-41B8-453B-8C8F-3CB1B4BDF93A}" presName="vert1" presStyleCnt="0"/>
      <dgm:spPr/>
    </dgm:pt>
    <dgm:pt modelId="{7396E8DB-7666-413F-91D3-6EA8AF15ADFE}" type="pres">
      <dgm:prSet presAssocID="{E79ADD5E-9BB8-435A-A135-56B5E27D616F}" presName="thickLine" presStyleLbl="alignNode1" presStyleIdx="2" presStyleCnt="3"/>
      <dgm:spPr/>
    </dgm:pt>
    <dgm:pt modelId="{C61C42FC-DF48-40D3-9B15-E828BC8A0F64}" type="pres">
      <dgm:prSet presAssocID="{E79ADD5E-9BB8-435A-A135-56B5E27D616F}" presName="horz1" presStyleCnt="0"/>
      <dgm:spPr/>
    </dgm:pt>
    <dgm:pt modelId="{F653C911-3015-4D79-820F-CB31A660F62B}" type="pres">
      <dgm:prSet presAssocID="{E79ADD5E-9BB8-435A-A135-56B5E27D616F}" presName="tx1" presStyleLbl="revTx" presStyleIdx="2" presStyleCnt="3"/>
      <dgm:spPr/>
    </dgm:pt>
    <dgm:pt modelId="{671D1DEE-C7DB-42C1-91E5-D3D094EF29C2}" type="pres">
      <dgm:prSet presAssocID="{E79ADD5E-9BB8-435A-A135-56B5E27D616F}" presName="vert1" presStyleCnt="0"/>
      <dgm:spPr/>
    </dgm:pt>
  </dgm:ptLst>
  <dgm:cxnLst>
    <dgm:cxn modelId="{C6124020-34DC-48C9-96F2-807B1AFC5DC1}" type="presOf" srcId="{E79ADD5E-9BB8-435A-A135-56B5E27D616F}" destId="{F653C911-3015-4D79-820F-CB31A660F62B}" srcOrd="0" destOrd="0" presId="urn:microsoft.com/office/officeart/2008/layout/LinedList"/>
    <dgm:cxn modelId="{67DF5D24-6945-40E8-B90D-3B98C918F194}" type="presOf" srcId="{38CA2A20-41B8-453B-8C8F-3CB1B4BDF93A}" destId="{7C641786-7892-4C64-A886-28B08BD4D402}" srcOrd="0" destOrd="0" presId="urn:microsoft.com/office/officeart/2008/layout/LinedList"/>
    <dgm:cxn modelId="{88CFB036-03E9-40BE-B2FC-254099872C79}" srcId="{F4F658A5-DBE3-46E3-99ED-C97AE5CC8B30}" destId="{E79ADD5E-9BB8-435A-A135-56B5E27D616F}" srcOrd="2" destOrd="0" parTransId="{44BA00C1-6CE8-48D9-B71E-C9D9FA1633E4}" sibTransId="{ED958E5E-6F01-4F4E-B107-94B971FBAB7C}"/>
    <dgm:cxn modelId="{78717440-9840-4435-8EF1-20A4A9B9F90F}" type="presOf" srcId="{F4F658A5-DBE3-46E3-99ED-C97AE5CC8B30}" destId="{663F73DE-C1FE-46FF-B853-DCFD7B2EAB5D}" srcOrd="0" destOrd="0" presId="urn:microsoft.com/office/officeart/2008/layout/LinedList"/>
    <dgm:cxn modelId="{CA5B5673-2F9E-4F16-98F6-0B9EC0D7437F}" srcId="{F4F658A5-DBE3-46E3-99ED-C97AE5CC8B30}" destId="{38CA2A20-41B8-453B-8C8F-3CB1B4BDF93A}" srcOrd="1" destOrd="0" parTransId="{446564F4-EDC5-4672-A85D-12763563C342}" sibTransId="{60F27D8C-4C3B-459A-B312-C72389B638C7}"/>
    <dgm:cxn modelId="{337EDB7B-417E-47FB-B982-4C2F1161A5FD}" type="presOf" srcId="{319A0062-FBEA-49CD-BFD4-5125E26D7D1E}" destId="{81456626-BE45-46A2-A3FE-A999B59AD25E}" srcOrd="0" destOrd="0" presId="urn:microsoft.com/office/officeart/2008/layout/LinedList"/>
    <dgm:cxn modelId="{06EC927C-0044-4D23-8405-7FDBB3C35501}" srcId="{F4F658A5-DBE3-46E3-99ED-C97AE5CC8B30}" destId="{319A0062-FBEA-49CD-BFD4-5125E26D7D1E}" srcOrd="0" destOrd="0" parTransId="{CE8CDA3B-C5EE-4B82-B443-F8E58231B824}" sibTransId="{47F9226F-6522-4C87-B57F-E00B50A70EF4}"/>
    <dgm:cxn modelId="{4E22BD52-74F3-4720-904C-6E72D06A1CC8}" type="presParOf" srcId="{663F73DE-C1FE-46FF-B853-DCFD7B2EAB5D}" destId="{5FBD9C89-7E99-4911-8034-9AD7554436F3}" srcOrd="0" destOrd="0" presId="urn:microsoft.com/office/officeart/2008/layout/LinedList"/>
    <dgm:cxn modelId="{6DD84838-1CBE-4218-96F5-0B48DFB137C7}" type="presParOf" srcId="{663F73DE-C1FE-46FF-B853-DCFD7B2EAB5D}" destId="{CA845E3A-B39B-4126-8099-4B80EF9A3479}" srcOrd="1" destOrd="0" presId="urn:microsoft.com/office/officeart/2008/layout/LinedList"/>
    <dgm:cxn modelId="{74C55CF9-9D28-4C10-9BC8-5A8E7EC19FE8}" type="presParOf" srcId="{CA845E3A-B39B-4126-8099-4B80EF9A3479}" destId="{81456626-BE45-46A2-A3FE-A999B59AD25E}" srcOrd="0" destOrd="0" presId="urn:microsoft.com/office/officeart/2008/layout/LinedList"/>
    <dgm:cxn modelId="{1D4092F8-3D69-4C04-9281-2040A6BA8A6C}" type="presParOf" srcId="{CA845E3A-B39B-4126-8099-4B80EF9A3479}" destId="{AC930073-F482-4459-9213-6431D86FD1F1}" srcOrd="1" destOrd="0" presId="urn:microsoft.com/office/officeart/2008/layout/LinedList"/>
    <dgm:cxn modelId="{7BF96C5E-8277-4788-8207-FB57B5DA82E6}" type="presParOf" srcId="{663F73DE-C1FE-46FF-B853-DCFD7B2EAB5D}" destId="{18C38BDC-D6B6-4D7D-A467-AD2D3A84B771}" srcOrd="2" destOrd="0" presId="urn:microsoft.com/office/officeart/2008/layout/LinedList"/>
    <dgm:cxn modelId="{FA662044-259B-4011-85D7-93433D24CAA7}" type="presParOf" srcId="{663F73DE-C1FE-46FF-B853-DCFD7B2EAB5D}" destId="{8B231B1D-4161-4130-9774-932DEDE3B523}" srcOrd="3" destOrd="0" presId="urn:microsoft.com/office/officeart/2008/layout/LinedList"/>
    <dgm:cxn modelId="{8ABA778E-A3B0-42A5-B0FE-981827DDD5E9}" type="presParOf" srcId="{8B231B1D-4161-4130-9774-932DEDE3B523}" destId="{7C641786-7892-4C64-A886-28B08BD4D402}" srcOrd="0" destOrd="0" presId="urn:microsoft.com/office/officeart/2008/layout/LinedList"/>
    <dgm:cxn modelId="{2EB6A77D-0A99-40DB-B9E3-6C7A3FDCB182}" type="presParOf" srcId="{8B231B1D-4161-4130-9774-932DEDE3B523}" destId="{7C5DCF68-1A5D-46EB-BA85-F1E74AD7B9F0}" srcOrd="1" destOrd="0" presId="urn:microsoft.com/office/officeart/2008/layout/LinedList"/>
    <dgm:cxn modelId="{74B02300-ADF5-4518-905C-4A77827A5FAA}" type="presParOf" srcId="{663F73DE-C1FE-46FF-B853-DCFD7B2EAB5D}" destId="{7396E8DB-7666-413F-91D3-6EA8AF15ADFE}" srcOrd="4" destOrd="0" presId="urn:microsoft.com/office/officeart/2008/layout/LinedList"/>
    <dgm:cxn modelId="{DC69AC74-08D4-43FB-9E6D-C85AD8FB1D07}" type="presParOf" srcId="{663F73DE-C1FE-46FF-B853-DCFD7B2EAB5D}" destId="{C61C42FC-DF48-40D3-9B15-E828BC8A0F64}" srcOrd="5" destOrd="0" presId="urn:microsoft.com/office/officeart/2008/layout/LinedList"/>
    <dgm:cxn modelId="{9C5A6C37-D0BD-4682-B902-71D3267CC957}" type="presParOf" srcId="{C61C42FC-DF48-40D3-9B15-E828BC8A0F64}" destId="{F653C911-3015-4D79-820F-CB31A660F62B}" srcOrd="0" destOrd="0" presId="urn:microsoft.com/office/officeart/2008/layout/LinedList"/>
    <dgm:cxn modelId="{8E023CF2-FD82-475E-8722-385C0216A5BB}" type="presParOf" srcId="{C61C42FC-DF48-40D3-9B15-E828BC8A0F64}" destId="{671D1DEE-C7DB-42C1-91E5-D3D094EF29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70A975-CA60-43F7-A832-2424E2AAF4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C204D8-5A81-49A6-ADEA-4583D387934F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This </a:t>
          </a:r>
          <a:r>
            <a:rPr lang="fr-BE" dirty="0" err="1"/>
            <a:t>semester</a:t>
          </a:r>
          <a:endParaRPr lang="en-US" dirty="0"/>
        </a:p>
      </dgm:t>
    </dgm:pt>
    <dgm:pt modelId="{299CFC08-1122-4F66-8863-8C29627E58CA}" type="parTrans" cxnId="{EE7B0350-DA45-456A-886F-BC65BAB1189C}">
      <dgm:prSet/>
      <dgm:spPr/>
      <dgm:t>
        <a:bodyPr/>
        <a:lstStyle/>
        <a:p>
          <a:endParaRPr lang="en-US"/>
        </a:p>
      </dgm:t>
    </dgm:pt>
    <dgm:pt modelId="{E23855DD-F831-47AA-A0A5-A1AD67F07D94}" type="sibTrans" cxnId="{EE7B0350-DA45-456A-886F-BC65BAB1189C}">
      <dgm:prSet/>
      <dgm:spPr/>
      <dgm:t>
        <a:bodyPr/>
        <a:lstStyle/>
        <a:p>
          <a:endParaRPr lang="en-US"/>
        </a:p>
      </dgm:t>
    </dgm:pt>
    <dgm:pt modelId="{15AFBED2-3822-48D7-9DC3-871B3734ABAC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LCOE = 49 €/MWh                                                 </a:t>
          </a:r>
          <a:endParaRPr lang="en-US" dirty="0"/>
        </a:p>
      </dgm:t>
    </dgm:pt>
    <dgm:pt modelId="{FBB071AC-F9D9-42D2-840D-A339DD95A70E}" type="parTrans" cxnId="{B1D83A93-A9A7-4940-8453-D7AF774DDF47}">
      <dgm:prSet/>
      <dgm:spPr/>
      <dgm:t>
        <a:bodyPr/>
        <a:lstStyle/>
        <a:p>
          <a:endParaRPr lang="en-US"/>
        </a:p>
      </dgm:t>
    </dgm:pt>
    <dgm:pt modelId="{E603781D-26E3-4234-A1C8-5B09E889AD6A}" type="sibTrans" cxnId="{B1D83A93-A9A7-4940-8453-D7AF774DDF47}">
      <dgm:prSet/>
      <dgm:spPr/>
      <dgm:t>
        <a:bodyPr/>
        <a:lstStyle/>
        <a:p>
          <a:endParaRPr lang="en-US"/>
        </a:p>
      </dgm:t>
    </dgm:pt>
    <dgm:pt modelId="{0AC5CC84-6CCC-4B8C-9510-5F12CF485E2E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Wind turbine = 7.1 MW</a:t>
          </a:r>
          <a:endParaRPr lang="en-US" dirty="0"/>
        </a:p>
      </dgm:t>
    </dgm:pt>
    <dgm:pt modelId="{82A4DD04-AC55-4707-B6BD-5F4A78C05712}" type="parTrans" cxnId="{7BEA1B63-D2C4-4FDF-BC5F-4667DD438753}">
      <dgm:prSet/>
      <dgm:spPr/>
      <dgm:t>
        <a:bodyPr/>
        <a:lstStyle/>
        <a:p>
          <a:endParaRPr lang="en-US"/>
        </a:p>
      </dgm:t>
    </dgm:pt>
    <dgm:pt modelId="{486CB342-DE31-4E5C-9393-F127876E9C69}" type="sibTrans" cxnId="{7BEA1B63-D2C4-4FDF-BC5F-4667DD438753}">
      <dgm:prSet/>
      <dgm:spPr/>
      <dgm:t>
        <a:bodyPr/>
        <a:lstStyle/>
        <a:p>
          <a:endParaRPr lang="en-US"/>
        </a:p>
      </dgm:t>
    </dgm:pt>
    <dgm:pt modelId="{C446D71E-4D95-4761-8AD5-4603F34620B4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PV = 12.9 MW                                                         </a:t>
          </a:r>
          <a:endParaRPr lang="en-US" dirty="0"/>
        </a:p>
      </dgm:t>
    </dgm:pt>
    <dgm:pt modelId="{47FCC81B-3E63-4531-97CE-01FA4A9C0BEA}" type="sibTrans" cxnId="{66893FE6-6060-44EF-A00C-52511EB257A8}">
      <dgm:prSet/>
      <dgm:spPr/>
      <dgm:t>
        <a:bodyPr/>
        <a:lstStyle/>
        <a:p>
          <a:endParaRPr lang="en-US"/>
        </a:p>
      </dgm:t>
    </dgm:pt>
    <dgm:pt modelId="{4F6CDDC4-2A6F-44C1-98DC-8AEA68E40AB3}" type="parTrans" cxnId="{66893FE6-6060-44EF-A00C-52511EB257A8}">
      <dgm:prSet/>
      <dgm:spPr/>
      <dgm:t>
        <a:bodyPr/>
        <a:lstStyle/>
        <a:p>
          <a:endParaRPr lang="en-US"/>
        </a:p>
      </dgm:t>
    </dgm:pt>
    <dgm:pt modelId="{9781B776-FB18-4B55-BE8D-F755FE56DA20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dirty="0"/>
            <a:t>Energy </a:t>
          </a:r>
          <a:r>
            <a:rPr lang="fr-BE" dirty="0" err="1"/>
            <a:t>stored</a:t>
          </a:r>
          <a:r>
            <a:rPr lang="fr-BE" dirty="0"/>
            <a:t> = 0 GWh                                 </a:t>
          </a:r>
          <a:endParaRPr lang="en-US" dirty="0"/>
        </a:p>
      </dgm:t>
    </dgm:pt>
    <dgm:pt modelId="{11D2120E-FED7-43B9-9F9E-CCFE454616D2}" type="parTrans" cxnId="{4B07D6D2-EBE9-45C5-889B-3F3026A0B33D}">
      <dgm:prSet/>
      <dgm:spPr/>
      <dgm:t>
        <a:bodyPr/>
        <a:lstStyle/>
        <a:p>
          <a:endParaRPr lang="fr-BE"/>
        </a:p>
      </dgm:t>
    </dgm:pt>
    <dgm:pt modelId="{1076FE46-D0BC-49D5-AAC3-183233E9CF51}" type="sibTrans" cxnId="{4B07D6D2-EBE9-45C5-889B-3F3026A0B33D}">
      <dgm:prSet/>
      <dgm:spPr/>
      <dgm:t>
        <a:bodyPr/>
        <a:lstStyle/>
        <a:p>
          <a:endParaRPr lang="fr-BE"/>
        </a:p>
      </dgm:t>
    </dgm:pt>
    <dgm:pt modelId="{C92190DC-7C99-4681-9AC6-E1D8E985CED5}" type="pres">
      <dgm:prSet presAssocID="{E370A975-CA60-43F7-A832-2424E2AAF486}" presName="root" presStyleCnt="0">
        <dgm:presLayoutVars>
          <dgm:dir/>
          <dgm:resizeHandles val="exact"/>
        </dgm:presLayoutVars>
      </dgm:prSet>
      <dgm:spPr/>
    </dgm:pt>
    <dgm:pt modelId="{D56A8FB5-4D33-4068-A766-59B4E7890FB9}" type="pres">
      <dgm:prSet presAssocID="{93C204D8-5A81-49A6-ADEA-4583D387934F}" presName="compNode" presStyleCnt="0"/>
      <dgm:spPr/>
    </dgm:pt>
    <dgm:pt modelId="{80225F3E-6EEB-4903-8123-706008A383B1}" type="pres">
      <dgm:prSet presAssocID="{93C204D8-5A81-49A6-ADEA-4583D387934F}" presName="bgRect" presStyleLbl="bgShp" presStyleIdx="0" presStyleCnt="5"/>
      <dgm:spPr/>
    </dgm:pt>
    <dgm:pt modelId="{8C713103-BC60-4E89-929F-1D4CD749CABF}" type="pres">
      <dgm:prSet presAssocID="{93C204D8-5A81-49A6-ADEA-4583D38793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ier"/>
        </a:ext>
      </dgm:extLst>
    </dgm:pt>
    <dgm:pt modelId="{E5F7BE89-F2DB-47CA-9D05-5818BC44BB3E}" type="pres">
      <dgm:prSet presAssocID="{93C204D8-5A81-49A6-ADEA-4583D387934F}" presName="spaceRect" presStyleCnt="0"/>
      <dgm:spPr/>
    </dgm:pt>
    <dgm:pt modelId="{9BF382A6-C694-480A-A34F-204D875DBC77}" type="pres">
      <dgm:prSet presAssocID="{93C204D8-5A81-49A6-ADEA-4583D387934F}" presName="parTx" presStyleLbl="revTx" presStyleIdx="0" presStyleCnt="5">
        <dgm:presLayoutVars>
          <dgm:chMax val="0"/>
          <dgm:chPref val="0"/>
        </dgm:presLayoutVars>
      </dgm:prSet>
      <dgm:spPr/>
    </dgm:pt>
    <dgm:pt modelId="{BC1BBB1E-C5DD-4C0F-91BC-4A166B0AFADF}" type="pres">
      <dgm:prSet presAssocID="{E23855DD-F831-47AA-A0A5-A1AD67F07D94}" presName="sibTrans" presStyleCnt="0"/>
      <dgm:spPr/>
    </dgm:pt>
    <dgm:pt modelId="{3261ABC8-4E63-45E0-A96D-90A9A084E6D4}" type="pres">
      <dgm:prSet presAssocID="{15AFBED2-3822-48D7-9DC3-871B3734ABAC}" presName="compNode" presStyleCnt="0"/>
      <dgm:spPr/>
    </dgm:pt>
    <dgm:pt modelId="{1B0555CB-12F2-41AC-9D90-1518A17FDE4A}" type="pres">
      <dgm:prSet presAssocID="{15AFBED2-3822-48D7-9DC3-871B3734ABAC}" presName="bgRect" presStyleLbl="bgShp" presStyleIdx="1" presStyleCnt="5"/>
      <dgm:spPr/>
    </dgm:pt>
    <dgm:pt modelId="{A8A52655-96D1-4621-8601-B077193E72AA}" type="pres">
      <dgm:prSet presAssocID="{15AFBED2-3822-48D7-9DC3-871B3734A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gent avec un remplissage uni"/>
        </a:ext>
      </dgm:extLst>
    </dgm:pt>
    <dgm:pt modelId="{9FBC7780-1BC2-40B8-A878-EE66B8413919}" type="pres">
      <dgm:prSet presAssocID="{15AFBED2-3822-48D7-9DC3-871B3734ABAC}" presName="spaceRect" presStyleCnt="0"/>
      <dgm:spPr/>
    </dgm:pt>
    <dgm:pt modelId="{1540E81D-B194-4071-8437-5B282D32BDC0}" type="pres">
      <dgm:prSet presAssocID="{15AFBED2-3822-48D7-9DC3-871B3734ABAC}" presName="parTx" presStyleLbl="revTx" presStyleIdx="1" presStyleCnt="5">
        <dgm:presLayoutVars>
          <dgm:chMax val="0"/>
          <dgm:chPref val="0"/>
        </dgm:presLayoutVars>
      </dgm:prSet>
      <dgm:spPr/>
    </dgm:pt>
    <dgm:pt modelId="{803DBFE6-E73E-4E82-92CB-C5F7999A1995}" type="pres">
      <dgm:prSet presAssocID="{E603781D-26E3-4234-A1C8-5B09E889AD6A}" presName="sibTrans" presStyleCnt="0"/>
      <dgm:spPr/>
    </dgm:pt>
    <dgm:pt modelId="{697E5093-611D-4AC1-B99F-4CBD6C7EDA31}" type="pres">
      <dgm:prSet presAssocID="{C446D71E-4D95-4761-8AD5-4603F34620B4}" presName="compNode" presStyleCnt="0"/>
      <dgm:spPr/>
    </dgm:pt>
    <dgm:pt modelId="{FAFB6151-77DE-4D3F-9A6A-B41FB1244A93}" type="pres">
      <dgm:prSet presAssocID="{C446D71E-4D95-4761-8AD5-4603F34620B4}" presName="bgRect" presStyleLbl="bgShp" presStyleIdx="2" presStyleCnt="5"/>
      <dgm:spPr/>
    </dgm:pt>
    <dgm:pt modelId="{D2082D34-2643-4E04-BC84-58620CAA4680}" type="pres">
      <dgm:prSet presAssocID="{C446D71E-4D95-4761-8AD5-4603F34620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 avec un remplissage uni"/>
        </a:ext>
      </dgm:extLst>
    </dgm:pt>
    <dgm:pt modelId="{0510649A-14AD-4275-B3F6-65199C0C38D3}" type="pres">
      <dgm:prSet presAssocID="{C446D71E-4D95-4761-8AD5-4603F34620B4}" presName="spaceRect" presStyleCnt="0"/>
      <dgm:spPr/>
    </dgm:pt>
    <dgm:pt modelId="{BC16683D-8976-4534-8A5B-55515911039F}" type="pres">
      <dgm:prSet presAssocID="{C446D71E-4D95-4761-8AD5-4603F34620B4}" presName="parTx" presStyleLbl="revTx" presStyleIdx="2" presStyleCnt="5">
        <dgm:presLayoutVars>
          <dgm:chMax val="0"/>
          <dgm:chPref val="0"/>
        </dgm:presLayoutVars>
      </dgm:prSet>
      <dgm:spPr/>
    </dgm:pt>
    <dgm:pt modelId="{EECFBF15-4FBF-4936-99CE-B290C18B32AB}" type="pres">
      <dgm:prSet presAssocID="{47FCC81B-3E63-4531-97CE-01FA4A9C0BEA}" presName="sibTrans" presStyleCnt="0"/>
      <dgm:spPr/>
    </dgm:pt>
    <dgm:pt modelId="{8CCAA4FF-5C8C-4EBF-8072-422B2BC60769}" type="pres">
      <dgm:prSet presAssocID="{0AC5CC84-6CCC-4B8C-9510-5F12CF485E2E}" presName="compNode" presStyleCnt="0"/>
      <dgm:spPr/>
    </dgm:pt>
    <dgm:pt modelId="{33016224-6D0D-4FA0-AF3F-055CD8A93ABE}" type="pres">
      <dgm:prSet presAssocID="{0AC5CC84-6CCC-4B8C-9510-5F12CF485E2E}" presName="bgRect" presStyleLbl="bgShp" presStyleIdx="3" presStyleCnt="5"/>
      <dgm:spPr/>
    </dgm:pt>
    <dgm:pt modelId="{7FD5B006-7D13-4F53-9280-0AA4B0F4CF74}" type="pres">
      <dgm:prSet presAssocID="{0AC5CC84-6CCC-4B8C-9510-5F12CF485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ssière"/>
        </a:ext>
      </dgm:extLst>
    </dgm:pt>
    <dgm:pt modelId="{BB35B48E-EEB8-434F-A441-C7004E653B85}" type="pres">
      <dgm:prSet presAssocID="{0AC5CC84-6CCC-4B8C-9510-5F12CF485E2E}" presName="spaceRect" presStyleCnt="0"/>
      <dgm:spPr/>
    </dgm:pt>
    <dgm:pt modelId="{0121338A-EB11-47EE-BAB7-E56899A46689}" type="pres">
      <dgm:prSet presAssocID="{0AC5CC84-6CCC-4B8C-9510-5F12CF485E2E}" presName="parTx" presStyleLbl="revTx" presStyleIdx="3" presStyleCnt="5">
        <dgm:presLayoutVars>
          <dgm:chMax val="0"/>
          <dgm:chPref val="0"/>
        </dgm:presLayoutVars>
      </dgm:prSet>
      <dgm:spPr/>
    </dgm:pt>
    <dgm:pt modelId="{D6292785-A279-4F71-AD18-37389528CDB0}" type="pres">
      <dgm:prSet presAssocID="{486CB342-DE31-4E5C-9393-F127876E9C69}" presName="sibTrans" presStyleCnt="0"/>
      <dgm:spPr/>
    </dgm:pt>
    <dgm:pt modelId="{112755E0-2693-4D41-832B-6DFEE5DCDCF6}" type="pres">
      <dgm:prSet presAssocID="{9781B776-FB18-4B55-BE8D-F755FE56DA20}" presName="compNode" presStyleCnt="0"/>
      <dgm:spPr/>
    </dgm:pt>
    <dgm:pt modelId="{1D2A0374-E60F-453A-BFF7-F4F89E708305}" type="pres">
      <dgm:prSet presAssocID="{9781B776-FB18-4B55-BE8D-F755FE56DA20}" presName="bgRect" presStyleLbl="bgShp" presStyleIdx="4" presStyleCnt="5"/>
      <dgm:spPr/>
    </dgm:pt>
    <dgm:pt modelId="{63F51876-7950-4BD3-A217-7DA676522D6C}" type="pres">
      <dgm:prSet presAssocID="{9781B776-FB18-4B55-BE8D-F755FE56DA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e en charge avec un remplissage uni"/>
        </a:ext>
      </dgm:extLst>
    </dgm:pt>
    <dgm:pt modelId="{884C3DC5-E6BE-4DDA-8CED-5A7792091735}" type="pres">
      <dgm:prSet presAssocID="{9781B776-FB18-4B55-BE8D-F755FE56DA20}" presName="spaceRect" presStyleCnt="0"/>
      <dgm:spPr/>
    </dgm:pt>
    <dgm:pt modelId="{F1DF7529-34D8-4924-BB4F-6C90CEE2C7E7}" type="pres">
      <dgm:prSet presAssocID="{9781B776-FB18-4B55-BE8D-F755FE56DA2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A4212D-D517-4E84-A09F-F55BE34C8A69}" type="presOf" srcId="{15AFBED2-3822-48D7-9DC3-871B3734ABAC}" destId="{1540E81D-B194-4071-8437-5B282D32BDC0}" srcOrd="0" destOrd="0" presId="urn:microsoft.com/office/officeart/2018/2/layout/IconVerticalSolidList"/>
    <dgm:cxn modelId="{7BEA1B63-D2C4-4FDF-BC5F-4667DD438753}" srcId="{E370A975-CA60-43F7-A832-2424E2AAF486}" destId="{0AC5CC84-6CCC-4B8C-9510-5F12CF485E2E}" srcOrd="3" destOrd="0" parTransId="{82A4DD04-AC55-4707-B6BD-5F4A78C05712}" sibTransId="{486CB342-DE31-4E5C-9393-F127876E9C69}"/>
    <dgm:cxn modelId="{6B48B24C-CDD4-471D-B301-9990F53957F8}" type="presOf" srcId="{0AC5CC84-6CCC-4B8C-9510-5F12CF485E2E}" destId="{0121338A-EB11-47EE-BAB7-E56899A46689}" srcOrd="0" destOrd="0" presId="urn:microsoft.com/office/officeart/2018/2/layout/IconVerticalSolidList"/>
    <dgm:cxn modelId="{EE7B0350-DA45-456A-886F-BC65BAB1189C}" srcId="{E370A975-CA60-43F7-A832-2424E2AAF486}" destId="{93C204D8-5A81-49A6-ADEA-4583D387934F}" srcOrd="0" destOrd="0" parTransId="{299CFC08-1122-4F66-8863-8C29627E58CA}" sibTransId="{E23855DD-F831-47AA-A0A5-A1AD67F07D94}"/>
    <dgm:cxn modelId="{84540A74-A5E1-43A1-B6BF-3F3C2BAC0AD9}" type="presOf" srcId="{C446D71E-4D95-4761-8AD5-4603F34620B4}" destId="{BC16683D-8976-4534-8A5B-55515911039F}" srcOrd="0" destOrd="0" presId="urn:microsoft.com/office/officeart/2018/2/layout/IconVerticalSolidList"/>
    <dgm:cxn modelId="{DA050A93-F948-4361-B768-9A08746F5E2E}" type="presOf" srcId="{E370A975-CA60-43F7-A832-2424E2AAF486}" destId="{C92190DC-7C99-4681-9AC6-E1D8E985CED5}" srcOrd="0" destOrd="0" presId="urn:microsoft.com/office/officeart/2018/2/layout/IconVerticalSolidList"/>
    <dgm:cxn modelId="{B1D83A93-A9A7-4940-8453-D7AF774DDF47}" srcId="{E370A975-CA60-43F7-A832-2424E2AAF486}" destId="{15AFBED2-3822-48D7-9DC3-871B3734ABAC}" srcOrd="1" destOrd="0" parTransId="{FBB071AC-F9D9-42D2-840D-A339DD95A70E}" sibTransId="{E603781D-26E3-4234-A1C8-5B09E889AD6A}"/>
    <dgm:cxn modelId="{77A1CEA2-F212-4F65-B811-4BD06D3FF6A1}" type="presOf" srcId="{9781B776-FB18-4B55-BE8D-F755FE56DA20}" destId="{F1DF7529-34D8-4924-BB4F-6C90CEE2C7E7}" srcOrd="0" destOrd="0" presId="urn:microsoft.com/office/officeart/2018/2/layout/IconVerticalSolidList"/>
    <dgm:cxn modelId="{4B07D6D2-EBE9-45C5-889B-3F3026A0B33D}" srcId="{E370A975-CA60-43F7-A832-2424E2AAF486}" destId="{9781B776-FB18-4B55-BE8D-F755FE56DA20}" srcOrd="4" destOrd="0" parTransId="{11D2120E-FED7-43B9-9F9E-CCFE454616D2}" sibTransId="{1076FE46-D0BC-49D5-AAC3-183233E9CF51}"/>
    <dgm:cxn modelId="{9932B3E4-3C55-4D76-8187-B3E330DF4941}" type="presOf" srcId="{93C204D8-5A81-49A6-ADEA-4583D387934F}" destId="{9BF382A6-C694-480A-A34F-204D875DBC77}" srcOrd="0" destOrd="0" presId="urn:microsoft.com/office/officeart/2018/2/layout/IconVerticalSolidList"/>
    <dgm:cxn modelId="{66893FE6-6060-44EF-A00C-52511EB257A8}" srcId="{E370A975-CA60-43F7-A832-2424E2AAF486}" destId="{C446D71E-4D95-4761-8AD5-4603F34620B4}" srcOrd="2" destOrd="0" parTransId="{4F6CDDC4-2A6F-44C1-98DC-8AEA68E40AB3}" sibTransId="{47FCC81B-3E63-4531-97CE-01FA4A9C0BEA}"/>
    <dgm:cxn modelId="{48DD08F0-1A09-43DA-8EC9-386A5D2CF7AE}" type="presParOf" srcId="{C92190DC-7C99-4681-9AC6-E1D8E985CED5}" destId="{D56A8FB5-4D33-4068-A766-59B4E7890FB9}" srcOrd="0" destOrd="0" presId="urn:microsoft.com/office/officeart/2018/2/layout/IconVerticalSolidList"/>
    <dgm:cxn modelId="{CD476D1A-6BA2-4F01-9F0F-7A5301BA98A3}" type="presParOf" srcId="{D56A8FB5-4D33-4068-A766-59B4E7890FB9}" destId="{80225F3E-6EEB-4903-8123-706008A383B1}" srcOrd="0" destOrd="0" presId="urn:microsoft.com/office/officeart/2018/2/layout/IconVerticalSolidList"/>
    <dgm:cxn modelId="{6766E25F-71DB-4B4E-9247-C800C988E871}" type="presParOf" srcId="{D56A8FB5-4D33-4068-A766-59B4E7890FB9}" destId="{8C713103-BC60-4E89-929F-1D4CD749CABF}" srcOrd="1" destOrd="0" presId="urn:microsoft.com/office/officeart/2018/2/layout/IconVerticalSolidList"/>
    <dgm:cxn modelId="{721F57BB-259A-4358-AB60-DAA9EBF82849}" type="presParOf" srcId="{D56A8FB5-4D33-4068-A766-59B4E7890FB9}" destId="{E5F7BE89-F2DB-47CA-9D05-5818BC44BB3E}" srcOrd="2" destOrd="0" presId="urn:microsoft.com/office/officeart/2018/2/layout/IconVerticalSolidList"/>
    <dgm:cxn modelId="{519EBE8F-B358-49D9-96D0-D33E1D345505}" type="presParOf" srcId="{D56A8FB5-4D33-4068-A766-59B4E7890FB9}" destId="{9BF382A6-C694-480A-A34F-204D875DBC77}" srcOrd="3" destOrd="0" presId="urn:microsoft.com/office/officeart/2018/2/layout/IconVerticalSolidList"/>
    <dgm:cxn modelId="{2F775E0D-CED6-4204-86C7-6C0AA0F75D1C}" type="presParOf" srcId="{C92190DC-7C99-4681-9AC6-E1D8E985CED5}" destId="{BC1BBB1E-C5DD-4C0F-91BC-4A166B0AFADF}" srcOrd="1" destOrd="0" presId="urn:microsoft.com/office/officeart/2018/2/layout/IconVerticalSolidList"/>
    <dgm:cxn modelId="{6C6E17EF-1426-4915-8146-82A2896EEF84}" type="presParOf" srcId="{C92190DC-7C99-4681-9AC6-E1D8E985CED5}" destId="{3261ABC8-4E63-45E0-A96D-90A9A084E6D4}" srcOrd="2" destOrd="0" presId="urn:microsoft.com/office/officeart/2018/2/layout/IconVerticalSolidList"/>
    <dgm:cxn modelId="{5B3CAA7E-BA5A-4519-8B60-75BB8CFAF381}" type="presParOf" srcId="{3261ABC8-4E63-45E0-A96D-90A9A084E6D4}" destId="{1B0555CB-12F2-41AC-9D90-1518A17FDE4A}" srcOrd="0" destOrd="0" presId="urn:microsoft.com/office/officeart/2018/2/layout/IconVerticalSolidList"/>
    <dgm:cxn modelId="{954AE3A6-5D5C-43B7-A6FF-94D8853816E2}" type="presParOf" srcId="{3261ABC8-4E63-45E0-A96D-90A9A084E6D4}" destId="{A8A52655-96D1-4621-8601-B077193E72AA}" srcOrd="1" destOrd="0" presId="urn:microsoft.com/office/officeart/2018/2/layout/IconVerticalSolidList"/>
    <dgm:cxn modelId="{60AABE27-4C50-4097-AC48-5F175AFFA6D9}" type="presParOf" srcId="{3261ABC8-4E63-45E0-A96D-90A9A084E6D4}" destId="{9FBC7780-1BC2-40B8-A878-EE66B8413919}" srcOrd="2" destOrd="0" presId="urn:microsoft.com/office/officeart/2018/2/layout/IconVerticalSolidList"/>
    <dgm:cxn modelId="{14AE706F-C30C-4CDE-9766-966345360FF5}" type="presParOf" srcId="{3261ABC8-4E63-45E0-A96D-90A9A084E6D4}" destId="{1540E81D-B194-4071-8437-5B282D32BDC0}" srcOrd="3" destOrd="0" presId="urn:microsoft.com/office/officeart/2018/2/layout/IconVerticalSolidList"/>
    <dgm:cxn modelId="{6626ECC3-6541-45CE-9F95-CFCC4B46A72F}" type="presParOf" srcId="{C92190DC-7C99-4681-9AC6-E1D8E985CED5}" destId="{803DBFE6-E73E-4E82-92CB-C5F7999A1995}" srcOrd="3" destOrd="0" presId="urn:microsoft.com/office/officeart/2018/2/layout/IconVerticalSolidList"/>
    <dgm:cxn modelId="{80AB416F-C1F8-46B2-901C-15478C6B6BD2}" type="presParOf" srcId="{C92190DC-7C99-4681-9AC6-E1D8E985CED5}" destId="{697E5093-611D-4AC1-B99F-4CBD6C7EDA31}" srcOrd="4" destOrd="0" presId="urn:microsoft.com/office/officeart/2018/2/layout/IconVerticalSolidList"/>
    <dgm:cxn modelId="{DF78BF85-E8D0-49B4-9F19-922FB2AC7F91}" type="presParOf" srcId="{697E5093-611D-4AC1-B99F-4CBD6C7EDA31}" destId="{FAFB6151-77DE-4D3F-9A6A-B41FB1244A93}" srcOrd="0" destOrd="0" presId="urn:microsoft.com/office/officeart/2018/2/layout/IconVerticalSolidList"/>
    <dgm:cxn modelId="{036BF6AF-AD14-4365-BA20-2D755FB84669}" type="presParOf" srcId="{697E5093-611D-4AC1-B99F-4CBD6C7EDA31}" destId="{D2082D34-2643-4E04-BC84-58620CAA4680}" srcOrd="1" destOrd="0" presId="urn:microsoft.com/office/officeart/2018/2/layout/IconVerticalSolidList"/>
    <dgm:cxn modelId="{F6F56AFD-DD4D-42C8-8231-6F0BA75FCE1C}" type="presParOf" srcId="{697E5093-611D-4AC1-B99F-4CBD6C7EDA31}" destId="{0510649A-14AD-4275-B3F6-65199C0C38D3}" srcOrd="2" destOrd="0" presId="urn:microsoft.com/office/officeart/2018/2/layout/IconVerticalSolidList"/>
    <dgm:cxn modelId="{98FDABFD-CFEC-4535-90CA-6F1D1F60AF54}" type="presParOf" srcId="{697E5093-611D-4AC1-B99F-4CBD6C7EDA31}" destId="{BC16683D-8976-4534-8A5B-55515911039F}" srcOrd="3" destOrd="0" presId="urn:microsoft.com/office/officeart/2018/2/layout/IconVerticalSolidList"/>
    <dgm:cxn modelId="{980D75C0-5277-41A8-A947-CD794B837096}" type="presParOf" srcId="{C92190DC-7C99-4681-9AC6-E1D8E985CED5}" destId="{EECFBF15-4FBF-4936-99CE-B290C18B32AB}" srcOrd="5" destOrd="0" presId="urn:microsoft.com/office/officeart/2018/2/layout/IconVerticalSolidList"/>
    <dgm:cxn modelId="{F063DBF2-B834-4227-9947-054ABADEEE91}" type="presParOf" srcId="{C92190DC-7C99-4681-9AC6-E1D8E985CED5}" destId="{8CCAA4FF-5C8C-4EBF-8072-422B2BC60769}" srcOrd="6" destOrd="0" presId="urn:microsoft.com/office/officeart/2018/2/layout/IconVerticalSolidList"/>
    <dgm:cxn modelId="{64B26538-80F8-472C-AB8F-E36EF6A29E04}" type="presParOf" srcId="{8CCAA4FF-5C8C-4EBF-8072-422B2BC60769}" destId="{33016224-6D0D-4FA0-AF3F-055CD8A93ABE}" srcOrd="0" destOrd="0" presId="urn:microsoft.com/office/officeart/2018/2/layout/IconVerticalSolidList"/>
    <dgm:cxn modelId="{A5D211FA-594D-40CF-A24E-662EC18A45AC}" type="presParOf" srcId="{8CCAA4FF-5C8C-4EBF-8072-422B2BC60769}" destId="{7FD5B006-7D13-4F53-9280-0AA4B0F4CF74}" srcOrd="1" destOrd="0" presId="urn:microsoft.com/office/officeart/2018/2/layout/IconVerticalSolidList"/>
    <dgm:cxn modelId="{AD74A0A0-BFD7-4FB9-B9AF-76FE0C663520}" type="presParOf" srcId="{8CCAA4FF-5C8C-4EBF-8072-422B2BC60769}" destId="{BB35B48E-EEB8-434F-A441-C7004E653B85}" srcOrd="2" destOrd="0" presId="urn:microsoft.com/office/officeart/2018/2/layout/IconVerticalSolidList"/>
    <dgm:cxn modelId="{B4951F15-234F-44EB-B047-1BCAD09FC12D}" type="presParOf" srcId="{8CCAA4FF-5C8C-4EBF-8072-422B2BC60769}" destId="{0121338A-EB11-47EE-BAB7-E56899A46689}" srcOrd="3" destOrd="0" presId="urn:microsoft.com/office/officeart/2018/2/layout/IconVerticalSolidList"/>
    <dgm:cxn modelId="{A5B61023-998D-49EC-A4C7-DC3C37DEB4DC}" type="presParOf" srcId="{C92190DC-7C99-4681-9AC6-E1D8E985CED5}" destId="{D6292785-A279-4F71-AD18-37389528CDB0}" srcOrd="7" destOrd="0" presId="urn:microsoft.com/office/officeart/2018/2/layout/IconVerticalSolidList"/>
    <dgm:cxn modelId="{0F69BBD7-3F0D-4A9F-AC9F-E74586142BE7}" type="presParOf" srcId="{C92190DC-7C99-4681-9AC6-E1D8E985CED5}" destId="{112755E0-2693-4D41-832B-6DFEE5DCDCF6}" srcOrd="8" destOrd="0" presId="urn:microsoft.com/office/officeart/2018/2/layout/IconVerticalSolidList"/>
    <dgm:cxn modelId="{371CF3CE-F63B-4BD9-B641-587D3FE42E26}" type="presParOf" srcId="{112755E0-2693-4D41-832B-6DFEE5DCDCF6}" destId="{1D2A0374-E60F-453A-BFF7-F4F89E708305}" srcOrd="0" destOrd="0" presId="urn:microsoft.com/office/officeart/2018/2/layout/IconVerticalSolidList"/>
    <dgm:cxn modelId="{9CFEAA7B-4B85-47C0-B777-9D8C6306A9B1}" type="presParOf" srcId="{112755E0-2693-4D41-832B-6DFEE5DCDCF6}" destId="{63F51876-7950-4BD3-A217-7DA676522D6C}" srcOrd="1" destOrd="0" presId="urn:microsoft.com/office/officeart/2018/2/layout/IconVerticalSolidList"/>
    <dgm:cxn modelId="{476C8554-A560-401A-9D80-65F52B6B67EB}" type="presParOf" srcId="{112755E0-2693-4D41-832B-6DFEE5DCDCF6}" destId="{884C3DC5-E6BE-4DDA-8CED-5A7792091735}" srcOrd="2" destOrd="0" presId="urn:microsoft.com/office/officeart/2018/2/layout/IconVerticalSolidList"/>
    <dgm:cxn modelId="{12033015-447E-45DC-8B3C-C6DF800EEEE4}" type="presParOf" srcId="{112755E0-2693-4D41-832B-6DFEE5DCDCF6}" destId="{F1DF7529-34D8-4924-BB4F-6C90CEE2C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B7BD4-2188-4075-9290-0CF7BED2847C}">
      <dsp:nvSpPr>
        <dsp:cNvPr id="0" name=""/>
        <dsp:cNvSpPr/>
      </dsp:nvSpPr>
      <dsp:spPr>
        <a:xfrm>
          <a:off x="0" y="531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B847C9-A113-4D88-86FC-0B1D71F380FB}">
      <dsp:nvSpPr>
        <dsp:cNvPr id="0" name=""/>
        <dsp:cNvSpPr/>
      </dsp:nvSpPr>
      <dsp:spPr>
        <a:xfrm>
          <a:off x="0" y="531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Technologies used</a:t>
          </a:r>
        </a:p>
      </dsp:txBody>
      <dsp:txXfrm>
        <a:off x="0" y="531"/>
        <a:ext cx="5721484" cy="621467"/>
      </dsp:txXfrm>
    </dsp:sp>
    <dsp:sp modelId="{25773D9E-5A90-4702-A416-11844C689547}">
      <dsp:nvSpPr>
        <dsp:cNvPr id="0" name=""/>
        <dsp:cNvSpPr/>
      </dsp:nvSpPr>
      <dsp:spPr>
        <a:xfrm>
          <a:off x="0" y="621999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692A2D-07E8-4FF2-B62D-D090B9089A39}">
      <dsp:nvSpPr>
        <dsp:cNvPr id="0" name=""/>
        <dsp:cNvSpPr/>
      </dsp:nvSpPr>
      <dsp:spPr>
        <a:xfrm>
          <a:off x="0" y="621999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Electrical mix, first idea</a:t>
          </a:r>
        </a:p>
      </dsp:txBody>
      <dsp:txXfrm>
        <a:off x="0" y="621999"/>
        <a:ext cx="5721484" cy="621467"/>
      </dsp:txXfrm>
    </dsp:sp>
    <dsp:sp modelId="{EBCE33F1-925D-406B-958B-0EAA7BD73B23}">
      <dsp:nvSpPr>
        <dsp:cNvPr id="0" name=""/>
        <dsp:cNvSpPr/>
      </dsp:nvSpPr>
      <dsp:spPr>
        <a:xfrm>
          <a:off x="0" y="1243467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FE77F-54D2-48EA-9701-33991D4B5C7A}">
      <dsp:nvSpPr>
        <dsp:cNvPr id="0" name=""/>
        <dsp:cNvSpPr/>
      </dsp:nvSpPr>
      <dsp:spPr>
        <a:xfrm>
          <a:off x="0" y="1243467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Improvement idea</a:t>
          </a:r>
        </a:p>
      </dsp:txBody>
      <dsp:txXfrm>
        <a:off x="0" y="1243467"/>
        <a:ext cx="5721484" cy="621467"/>
      </dsp:txXfrm>
    </dsp:sp>
    <dsp:sp modelId="{27C13DE2-A0F5-4CA4-ABA5-216676A34BDB}">
      <dsp:nvSpPr>
        <dsp:cNvPr id="0" name=""/>
        <dsp:cNvSpPr/>
      </dsp:nvSpPr>
      <dsp:spPr>
        <a:xfrm>
          <a:off x="0" y="1864935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FFC44A-B9B8-4912-A74B-E8407C95C184}">
      <dsp:nvSpPr>
        <dsp:cNvPr id="0" name=""/>
        <dsp:cNvSpPr/>
      </dsp:nvSpPr>
      <dsp:spPr>
        <a:xfrm>
          <a:off x="0" y="1864935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Weather and topography analysis</a:t>
          </a:r>
        </a:p>
      </dsp:txBody>
      <dsp:txXfrm>
        <a:off x="0" y="1864935"/>
        <a:ext cx="5721484" cy="621467"/>
      </dsp:txXfrm>
    </dsp:sp>
    <dsp:sp modelId="{88DFA4C6-F612-4290-8922-0F4F6C984EEF}">
      <dsp:nvSpPr>
        <dsp:cNvPr id="0" name=""/>
        <dsp:cNvSpPr/>
      </dsp:nvSpPr>
      <dsp:spPr>
        <a:xfrm>
          <a:off x="0" y="2486402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148C78-9543-46FB-8048-D58DBB908EA8}">
      <dsp:nvSpPr>
        <dsp:cNvPr id="0" name=""/>
        <dsp:cNvSpPr/>
      </dsp:nvSpPr>
      <dsp:spPr>
        <a:xfrm>
          <a:off x="0" y="2486402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Mathematical model for a dam</a:t>
          </a:r>
        </a:p>
      </dsp:txBody>
      <dsp:txXfrm>
        <a:off x="0" y="2486402"/>
        <a:ext cx="5721484" cy="621467"/>
      </dsp:txXfrm>
    </dsp:sp>
    <dsp:sp modelId="{32AD6C7F-D14C-4167-BAA3-162F653002EF}">
      <dsp:nvSpPr>
        <dsp:cNvPr id="0" name=""/>
        <dsp:cNvSpPr/>
      </dsp:nvSpPr>
      <dsp:spPr>
        <a:xfrm>
          <a:off x="0" y="3107870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CE9923-E8DC-43B9-85DF-70536FA6A18E}">
      <dsp:nvSpPr>
        <dsp:cNvPr id="0" name=""/>
        <dsp:cNvSpPr/>
      </dsp:nvSpPr>
      <dsp:spPr>
        <a:xfrm>
          <a:off x="0" y="3107870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Final electrical mix</a:t>
          </a:r>
        </a:p>
      </dsp:txBody>
      <dsp:txXfrm>
        <a:off x="0" y="3107870"/>
        <a:ext cx="5721484" cy="621467"/>
      </dsp:txXfrm>
    </dsp:sp>
    <dsp:sp modelId="{DE25F6DF-1CAA-4AC0-B929-F35DAA9CDDBB}">
      <dsp:nvSpPr>
        <dsp:cNvPr id="0" name=""/>
        <dsp:cNvSpPr/>
      </dsp:nvSpPr>
      <dsp:spPr>
        <a:xfrm>
          <a:off x="0" y="3729338"/>
          <a:ext cx="57214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D1B2C0-27A2-463E-B021-572DE10856AC}">
      <dsp:nvSpPr>
        <dsp:cNvPr id="0" name=""/>
        <dsp:cNvSpPr/>
      </dsp:nvSpPr>
      <dsp:spPr>
        <a:xfrm>
          <a:off x="0" y="3729338"/>
          <a:ext cx="572148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Conclusion</a:t>
          </a:r>
        </a:p>
      </dsp:txBody>
      <dsp:txXfrm>
        <a:off x="0" y="3729338"/>
        <a:ext cx="5721484" cy="6214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213A7-5069-4E63-918F-FE06A48DEE85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B9693-0CC9-4B26-A51D-A9FEF7DF02AD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DFE45-EDEF-4345-9DC3-6FFC5AF0B57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/>
            <a:t>Uncertainty is applied on the model</a:t>
          </a:r>
          <a:endParaRPr lang="en-US" sz="2400" kern="1200"/>
        </a:p>
      </dsp:txBody>
      <dsp:txXfrm>
        <a:off x="1834517" y="469890"/>
        <a:ext cx="3148942" cy="1335915"/>
      </dsp:txXfrm>
    </dsp:sp>
    <dsp:sp modelId="{F18AEA8D-CE57-4693-9A50-57916DAC4A2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9B9BA-FAE5-4356-9E0E-01186CA190E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58B68-1ABE-4C4E-B988-ED773A27F25D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Propability</a:t>
          </a:r>
          <a:r>
            <a:rPr lang="fr-BE" sz="2400" kern="1200" dirty="0"/>
            <a:t> of 60% of an </a:t>
          </a:r>
          <a:r>
            <a:rPr lang="fr-BE" sz="2400" kern="1200" dirty="0" err="1"/>
            <a:t>average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, </a:t>
          </a:r>
          <a:r>
            <a:rPr lang="fr-BE" sz="2400" kern="1200" dirty="0" err="1"/>
            <a:t>based</a:t>
          </a:r>
          <a:r>
            <a:rPr lang="fr-BE" sz="2400" kern="1200" dirty="0"/>
            <a:t> on </a:t>
          </a:r>
          <a:r>
            <a:rPr lang="fr-BE" sz="2400" kern="1200" dirty="0" err="1"/>
            <a:t>precipitation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469890"/>
        <a:ext cx="3148942" cy="1335915"/>
      </dsp:txXfrm>
    </dsp:sp>
    <dsp:sp modelId="{DB4EDBE2-B3DC-422D-8364-1753E56C061E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5717D-9A34-492A-8930-9A47F895047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920A4-EC08-40FD-B73F-AF97FE3610B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Probablility</a:t>
          </a:r>
          <a:r>
            <a:rPr lang="fr-BE" sz="2400" kern="1200" dirty="0"/>
            <a:t> of 20% for a dry </a:t>
          </a:r>
          <a:r>
            <a:rPr lang="fr-BE" sz="2400" kern="1200" dirty="0" err="1"/>
            <a:t>year</a:t>
          </a:r>
          <a:r>
            <a:rPr lang="fr-BE" sz="2400" kern="1200" dirty="0"/>
            <a:t> </a:t>
          </a:r>
          <a:endParaRPr lang="en-US" sz="2400" kern="1200" dirty="0"/>
        </a:p>
      </dsp:txBody>
      <dsp:txXfrm>
        <a:off x="1834517" y="2545532"/>
        <a:ext cx="3148942" cy="1335915"/>
      </dsp:txXfrm>
    </dsp:sp>
    <dsp:sp modelId="{43C2AD76-5B36-4160-82ED-FF4D04D4744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472DC-1596-4658-A407-66A00336D90D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F8DA5-5A55-4432-8590-714AA41A8E6E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 err="1"/>
            <a:t>Probability</a:t>
          </a:r>
          <a:r>
            <a:rPr lang="fr-BE" sz="2400" kern="1200" dirty="0"/>
            <a:t> </a:t>
          </a:r>
          <a:r>
            <a:rPr lang="fr-BE" sz="2400" kern="1200"/>
            <a:t>of 20% </a:t>
          </a:r>
          <a:r>
            <a:rPr lang="fr-BE" sz="2400" kern="1200" dirty="0"/>
            <a:t>for a </a:t>
          </a:r>
          <a:r>
            <a:rPr lang="fr-BE" sz="2400" kern="1200" dirty="0" err="1"/>
            <a:t>humid</a:t>
          </a:r>
          <a:r>
            <a:rPr lang="fr-BE" sz="2400" kern="1200" dirty="0"/>
            <a:t> </a:t>
          </a:r>
          <a:r>
            <a:rPr lang="fr-BE" sz="2400" kern="1200" dirty="0" err="1"/>
            <a:t>year</a:t>
          </a:r>
          <a:r>
            <a:rPr lang="fr-BE" sz="2400" kern="1200" dirty="0"/>
            <a:t>.</a:t>
          </a:r>
          <a:endParaRPr lang="en-US" sz="2400" kern="1200" dirty="0"/>
        </a:p>
      </dsp:txBody>
      <dsp:txXfrm>
        <a:off x="7154322" y="2545532"/>
        <a:ext cx="3148942" cy="13359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165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1656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Capacity stored : 100 MWh</a:t>
          </a:r>
          <a:endParaRPr lang="en-US" sz="2700" kern="1200" dirty="0"/>
        </a:p>
      </dsp:txBody>
      <dsp:txXfrm>
        <a:off x="0" y="1656"/>
        <a:ext cx="5721484" cy="784337"/>
      </dsp:txXfrm>
    </dsp:sp>
    <dsp:sp modelId="{E091F123-E879-4B4D-A24F-BF12E0AD1567}">
      <dsp:nvSpPr>
        <dsp:cNvPr id="0" name=""/>
        <dsp:cNvSpPr/>
      </dsp:nvSpPr>
      <dsp:spPr>
        <a:xfrm>
          <a:off x="0" y="78599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785993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700" kern="1200" dirty="0" err="1"/>
            <a:t>Empty</a:t>
          </a:r>
          <a:r>
            <a:rPr lang="fr-BE" sz="2700" kern="1200" dirty="0"/>
            <a:t> in 20h</a:t>
          </a:r>
          <a:endParaRPr lang="en-US" sz="2700" kern="1200" dirty="0"/>
        </a:p>
      </dsp:txBody>
      <dsp:txXfrm>
        <a:off x="0" y="785993"/>
        <a:ext cx="5721484" cy="784337"/>
      </dsp:txXfrm>
    </dsp:sp>
    <dsp:sp modelId="{C7CCFDEB-6E17-408F-B5EC-82551E2A036A}">
      <dsp:nvSpPr>
        <dsp:cNvPr id="0" name=""/>
        <dsp:cNvSpPr/>
      </dsp:nvSpPr>
      <dsp:spPr>
        <a:xfrm>
          <a:off x="0" y="157033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3D79E-6B45-4617-9F37-B20BFB9645EA}">
      <dsp:nvSpPr>
        <dsp:cNvPr id="0" name=""/>
        <dsp:cNvSpPr/>
      </dsp:nvSpPr>
      <dsp:spPr>
        <a:xfrm>
          <a:off x="0" y="1570330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Efficiency of 75%</a:t>
          </a:r>
        </a:p>
      </dsp:txBody>
      <dsp:txXfrm>
        <a:off x="0" y="1570330"/>
        <a:ext cx="5721484" cy="784337"/>
      </dsp:txXfrm>
    </dsp:sp>
    <dsp:sp modelId="{4819DF3E-6D66-4817-B64A-BEB922F4D812}">
      <dsp:nvSpPr>
        <dsp:cNvPr id="0" name=""/>
        <dsp:cNvSpPr/>
      </dsp:nvSpPr>
      <dsp:spPr>
        <a:xfrm>
          <a:off x="0" y="235466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D6C1C-B13D-4421-90F3-5EBEE025DC18}">
      <dsp:nvSpPr>
        <dsp:cNvPr id="0" name=""/>
        <dsp:cNvSpPr/>
      </dsp:nvSpPr>
      <dsp:spPr>
        <a:xfrm>
          <a:off x="0" y="2354667"/>
          <a:ext cx="5721484" cy="784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Lifetime = 75 years</a:t>
          </a:r>
        </a:p>
      </dsp:txBody>
      <dsp:txXfrm>
        <a:off x="0" y="2354667"/>
        <a:ext cx="5721484" cy="784337"/>
      </dsp:txXfrm>
    </dsp:sp>
    <dsp:sp modelId="{2B240FA1-7E36-4663-BCE4-79C77ECB31D8}">
      <dsp:nvSpPr>
        <dsp:cNvPr id="0" name=""/>
        <dsp:cNvSpPr/>
      </dsp:nvSpPr>
      <dsp:spPr>
        <a:xfrm>
          <a:off x="0" y="313900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3139004"/>
          <a:ext cx="5715896" cy="1148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Assume already constructed</a:t>
          </a:r>
          <a:endParaRPr lang="en-US" sz="2700" kern="1200" dirty="0">
            <a:sym typeface="Wingdings" panose="05000000000000000000" pitchFamily="2" charset="2"/>
          </a:endParaRP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ym typeface="Wingdings" panose="05000000000000000000" pitchFamily="2" charset="2"/>
            </a:rPr>
            <a:t> </a:t>
          </a:r>
          <a:r>
            <a:rPr lang="en-US" sz="2700" kern="1200" dirty="0"/>
            <a:t>Investment price of  0 €/MW</a:t>
          </a:r>
        </a:p>
      </dsp:txBody>
      <dsp:txXfrm>
        <a:off x="0" y="3139004"/>
        <a:ext cx="5715896" cy="1148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EE196-D59B-4B20-BB78-2087B185EDDC}">
      <dsp:nvSpPr>
        <dsp:cNvPr id="0" name=""/>
        <dsp:cNvSpPr/>
      </dsp:nvSpPr>
      <dsp:spPr>
        <a:xfrm>
          <a:off x="221131" y="531"/>
          <a:ext cx="5140031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DE2D-8053-4CF2-A844-1DED0A933795}">
      <dsp:nvSpPr>
        <dsp:cNvPr id="0" name=""/>
        <dsp:cNvSpPr/>
      </dsp:nvSpPr>
      <dsp:spPr>
        <a:xfrm>
          <a:off x="492722" y="337888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6F7F-64E8-43CE-8BA6-A596DC0D9AC2}">
      <dsp:nvSpPr>
        <dsp:cNvPr id="0" name=""/>
        <dsp:cNvSpPr/>
      </dsp:nvSpPr>
      <dsp:spPr>
        <a:xfrm>
          <a:off x="1247596" y="53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/>
            <a:t>Photovoltaic panels</a:t>
          </a:r>
          <a:endParaRPr lang="en-US" sz="2500" kern="1200"/>
        </a:p>
      </dsp:txBody>
      <dsp:txXfrm>
        <a:off x="1247596" y="531"/>
        <a:ext cx="4522691" cy="1242935"/>
      </dsp:txXfrm>
    </dsp:sp>
    <dsp:sp modelId="{D5DD3A6B-CDC8-47DD-9DF1-545472D6E1D4}">
      <dsp:nvSpPr>
        <dsp:cNvPr id="0" name=""/>
        <dsp:cNvSpPr/>
      </dsp:nvSpPr>
      <dsp:spPr>
        <a:xfrm>
          <a:off x="244219" y="1554201"/>
          <a:ext cx="5093854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02C2B-7290-4FEB-8A13-31BF10957A72}">
      <dsp:nvSpPr>
        <dsp:cNvPr id="0" name=""/>
        <dsp:cNvSpPr/>
      </dsp:nvSpPr>
      <dsp:spPr>
        <a:xfrm>
          <a:off x="463695" y="181234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7DA5F-A1CE-4BF6-9383-BF8E7F91BEF4}">
      <dsp:nvSpPr>
        <dsp:cNvPr id="0" name=""/>
        <dsp:cNvSpPr/>
      </dsp:nvSpPr>
      <dsp:spPr>
        <a:xfrm>
          <a:off x="1247596" y="1554201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Wind turbine</a:t>
          </a:r>
          <a:endParaRPr lang="en-US" sz="2500" kern="1200" dirty="0"/>
        </a:p>
      </dsp:txBody>
      <dsp:txXfrm>
        <a:off x="1247596" y="1554201"/>
        <a:ext cx="4522691" cy="1242935"/>
      </dsp:txXfrm>
    </dsp:sp>
    <dsp:sp modelId="{50EE8BBC-1AE8-4AD3-BE53-697091CE10DD}">
      <dsp:nvSpPr>
        <dsp:cNvPr id="0" name=""/>
        <dsp:cNvSpPr/>
      </dsp:nvSpPr>
      <dsp:spPr>
        <a:xfrm>
          <a:off x="269989" y="3107870"/>
          <a:ext cx="5042315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AF50D-777C-4BA2-BD05-B344C1ABDD87}">
      <dsp:nvSpPr>
        <dsp:cNvPr id="0" name=""/>
        <dsp:cNvSpPr/>
      </dsp:nvSpPr>
      <dsp:spPr>
        <a:xfrm>
          <a:off x="528379" y="3374153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B3E6C-B75A-4740-AEFD-278A1596A2DF}">
      <dsp:nvSpPr>
        <dsp:cNvPr id="0" name=""/>
        <dsp:cNvSpPr/>
      </dsp:nvSpPr>
      <dsp:spPr>
        <a:xfrm>
          <a:off x="1247596" y="3107870"/>
          <a:ext cx="452269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Battery</a:t>
          </a:r>
        </a:p>
      </dsp:txBody>
      <dsp:txXfrm>
        <a:off x="1247596" y="3107870"/>
        <a:ext cx="4522691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0A2D8-B571-45E2-8D23-564973762492}">
      <dsp:nvSpPr>
        <dsp:cNvPr id="0" name=""/>
        <dsp:cNvSpPr/>
      </dsp:nvSpPr>
      <dsp:spPr>
        <a:xfrm>
          <a:off x="0" y="2313"/>
          <a:ext cx="624563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C6ED0-6F6E-4724-B952-3D0B38471ABD}">
      <dsp:nvSpPr>
        <dsp:cNvPr id="0" name=""/>
        <dsp:cNvSpPr/>
      </dsp:nvSpPr>
      <dsp:spPr>
        <a:xfrm>
          <a:off x="0" y="231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>
              <a:sym typeface="Wingdings" panose="05000000000000000000" pitchFamily="2" charset="2"/>
            </a:rPr>
            <a:t></a:t>
          </a:r>
          <a:r>
            <a:rPr lang="fr-BE" sz="3600" kern="1200" dirty="0" err="1">
              <a:sym typeface="Wingdings" panose="05000000000000000000" pitchFamily="2" charset="2"/>
            </a:rPr>
            <a:t>u</a:t>
          </a:r>
          <a:r>
            <a:rPr lang="fr-BE" sz="3600" kern="1200" dirty="0" err="1"/>
            <a:t>nlimited</a:t>
          </a:r>
          <a:r>
            <a:rPr lang="fr-BE" sz="3600" kern="1200" dirty="0"/>
            <a:t> </a:t>
          </a:r>
          <a:r>
            <a:rPr lang="fr-BE" sz="3600" kern="1200" dirty="0" err="1"/>
            <a:t>capacity</a:t>
          </a:r>
          <a:endParaRPr lang="en-US" sz="3600" kern="1200" dirty="0"/>
        </a:p>
      </dsp:txBody>
      <dsp:txXfrm>
        <a:off x="0" y="2313"/>
        <a:ext cx="6245639" cy="788939"/>
      </dsp:txXfrm>
    </dsp:sp>
    <dsp:sp modelId="{0D56840C-34A7-47B2-B3DF-FAF13D4E68D1}">
      <dsp:nvSpPr>
        <dsp:cNvPr id="0" name=""/>
        <dsp:cNvSpPr/>
      </dsp:nvSpPr>
      <dsp:spPr>
        <a:xfrm>
          <a:off x="0" y="791253"/>
          <a:ext cx="6245639" cy="0"/>
        </a:xfrm>
        <a:prstGeom prst="line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F7450-E369-48B4-A169-1D212A7A4F19}">
      <dsp:nvSpPr>
        <dsp:cNvPr id="0" name=""/>
        <dsp:cNvSpPr/>
      </dsp:nvSpPr>
      <dsp:spPr>
        <a:xfrm>
          <a:off x="0" y="79125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Efficiency</a:t>
          </a:r>
          <a:r>
            <a:rPr lang="fr-BE" sz="3600" kern="1200" dirty="0"/>
            <a:t> of 20.5%</a:t>
          </a:r>
          <a:endParaRPr lang="en-US" sz="3600" kern="1200" dirty="0"/>
        </a:p>
      </dsp:txBody>
      <dsp:txXfrm>
        <a:off x="0" y="791253"/>
        <a:ext cx="6245639" cy="788939"/>
      </dsp:txXfrm>
    </dsp:sp>
    <dsp:sp modelId="{F1540B63-EE08-415F-89CF-7117927B730F}">
      <dsp:nvSpPr>
        <dsp:cNvPr id="0" name=""/>
        <dsp:cNvSpPr/>
      </dsp:nvSpPr>
      <dsp:spPr>
        <a:xfrm>
          <a:off x="0" y="1580193"/>
          <a:ext cx="6245639" cy="0"/>
        </a:xfrm>
        <a:prstGeom prst="lin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61A6A-BFA0-4599-912F-1C0EB34552AC}">
      <dsp:nvSpPr>
        <dsp:cNvPr id="0" name=""/>
        <dsp:cNvSpPr/>
      </dsp:nvSpPr>
      <dsp:spPr>
        <a:xfrm>
          <a:off x="0" y="1580193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Lifetime</a:t>
          </a:r>
          <a:r>
            <a:rPr lang="fr-BE" sz="3600" kern="1200" dirty="0"/>
            <a:t> of 35 </a:t>
          </a:r>
          <a:r>
            <a:rPr lang="fr-BE" sz="3600" kern="1200" dirty="0" err="1"/>
            <a:t>years</a:t>
          </a:r>
          <a:endParaRPr lang="en-US" sz="3600" kern="1200" dirty="0"/>
        </a:p>
      </dsp:txBody>
      <dsp:txXfrm>
        <a:off x="0" y="1580193"/>
        <a:ext cx="6245639" cy="788939"/>
      </dsp:txXfrm>
    </dsp:sp>
    <dsp:sp modelId="{0B1F295F-0066-42AC-ACCA-BF1C0C67BDD3}">
      <dsp:nvSpPr>
        <dsp:cNvPr id="0" name=""/>
        <dsp:cNvSpPr/>
      </dsp:nvSpPr>
      <dsp:spPr>
        <a:xfrm>
          <a:off x="0" y="2369132"/>
          <a:ext cx="6245639" cy="0"/>
        </a:xfrm>
        <a:prstGeom prst="line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33591-B792-4978-A7C0-719D831FF9B5}">
      <dsp:nvSpPr>
        <dsp:cNvPr id="0" name=""/>
        <dsp:cNvSpPr/>
      </dsp:nvSpPr>
      <dsp:spPr>
        <a:xfrm>
          <a:off x="0" y="236913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Investment </a:t>
          </a:r>
          <a:r>
            <a:rPr lang="fr-BE" sz="3600" kern="1200" dirty="0" err="1"/>
            <a:t>cost</a:t>
          </a:r>
          <a:r>
            <a:rPr lang="fr-BE" sz="3600" kern="1200" dirty="0"/>
            <a:t> = 870 k€/MW</a:t>
          </a:r>
          <a:endParaRPr lang="en-US" sz="3600" kern="1200" dirty="0"/>
        </a:p>
      </dsp:txBody>
      <dsp:txXfrm>
        <a:off x="0" y="2369132"/>
        <a:ext cx="6245639" cy="788939"/>
      </dsp:txXfrm>
    </dsp:sp>
    <dsp:sp modelId="{55D4412A-5616-42C7-8F30-064BE9C702E0}">
      <dsp:nvSpPr>
        <dsp:cNvPr id="0" name=""/>
        <dsp:cNvSpPr/>
      </dsp:nvSpPr>
      <dsp:spPr>
        <a:xfrm>
          <a:off x="0" y="3158072"/>
          <a:ext cx="6245639" cy="0"/>
        </a:xfrm>
        <a:prstGeom prst="lin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85F90-C973-4A6E-B22D-4044D552911C}">
      <dsp:nvSpPr>
        <dsp:cNvPr id="0" name=""/>
        <dsp:cNvSpPr/>
      </dsp:nvSpPr>
      <dsp:spPr>
        <a:xfrm>
          <a:off x="0" y="315807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</a:t>
          </a:r>
          <a:r>
            <a:rPr lang="fr-BE" sz="3600" kern="1200" dirty="0" err="1"/>
            <a:t>fixed</a:t>
          </a:r>
          <a:r>
            <a:rPr lang="fr-BE" sz="3600" kern="1200" dirty="0"/>
            <a:t> = 10.6 k€/MW/y</a:t>
          </a:r>
          <a:endParaRPr lang="en-US" sz="3600" kern="1200" dirty="0"/>
        </a:p>
      </dsp:txBody>
      <dsp:txXfrm>
        <a:off x="0" y="3158072"/>
        <a:ext cx="6245639" cy="788939"/>
      </dsp:txXfrm>
    </dsp:sp>
    <dsp:sp modelId="{328B3CA3-F12C-4D3D-B069-23DFC408B8D2}">
      <dsp:nvSpPr>
        <dsp:cNvPr id="0" name=""/>
        <dsp:cNvSpPr/>
      </dsp:nvSpPr>
      <dsp:spPr>
        <a:xfrm>
          <a:off x="0" y="3947012"/>
          <a:ext cx="6245639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C9F9E-E96D-49CD-A9B4-6A9C433F770B}">
      <dsp:nvSpPr>
        <dsp:cNvPr id="0" name=""/>
        <dsp:cNvSpPr/>
      </dsp:nvSpPr>
      <dsp:spPr>
        <a:xfrm>
          <a:off x="0" y="3947012"/>
          <a:ext cx="6245639" cy="78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/>
            <a:t>O&amp;M variable = 10 €/MWh/y</a:t>
          </a:r>
          <a:endParaRPr lang="en-US" sz="3600" kern="1200" dirty="0"/>
        </a:p>
      </dsp:txBody>
      <dsp:txXfrm>
        <a:off x="0" y="3947012"/>
        <a:ext cx="6245639" cy="788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209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209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>
              <a:sym typeface="Wingdings" panose="05000000000000000000" pitchFamily="2" charset="2"/>
            </a:rPr>
            <a:t></a:t>
          </a:r>
          <a:r>
            <a:rPr lang="fr-BE" sz="3200" kern="1200" dirty="0"/>
            <a:t> </a:t>
          </a:r>
          <a:r>
            <a:rPr lang="fr-BE" sz="3200" kern="1200" dirty="0" err="1"/>
            <a:t>unlimited</a:t>
          </a:r>
          <a:r>
            <a:rPr lang="fr-BE" sz="3200" kern="1200" dirty="0"/>
            <a:t> </a:t>
          </a:r>
          <a:r>
            <a:rPr lang="fr-BE" sz="3200" kern="1200" dirty="0" err="1"/>
            <a:t>capacity</a:t>
          </a:r>
          <a:endParaRPr lang="en-US" sz="3200" kern="1200" dirty="0"/>
        </a:p>
      </dsp:txBody>
      <dsp:txXfrm>
        <a:off x="0" y="2094"/>
        <a:ext cx="5721484" cy="714176"/>
      </dsp:txXfrm>
    </dsp:sp>
    <dsp:sp modelId="{1A0C6405-71B2-4E59-B7F3-836F46EC729C}">
      <dsp:nvSpPr>
        <dsp:cNvPr id="0" name=""/>
        <dsp:cNvSpPr/>
      </dsp:nvSpPr>
      <dsp:spPr>
        <a:xfrm>
          <a:off x="0" y="716270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716270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Efficiency</a:t>
          </a:r>
          <a:r>
            <a:rPr lang="fr-BE" sz="3200" kern="1200" dirty="0"/>
            <a:t> of 47% </a:t>
          </a:r>
          <a:endParaRPr lang="en-US" sz="3200" kern="1200" dirty="0"/>
        </a:p>
      </dsp:txBody>
      <dsp:txXfrm>
        <a:off x="0" y="716270"/>
        <a:ext cx="5721484" cy="714176"/>
      </dsp:txXfrm>
    </dsp:sp>
    <dsp:sp modelId="{832E820D-AC39-4A0A-8B57-B9CB54ABB715}">
      <dsp:nvSpPr>
        <dsp:cNvPr id="0" name=""/>
        <dsp:cNvSpPr/>
      </dsp:nvSpPr>
      <dsp:spPr>
        <a:xfrm>
          <a:off x="0" y="1430446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69025-3761-4466-A1FF-DE9CCE62B116}">
      <dsp:nvSpPr>
        <dsp:cNvPr id="0" name=""/>
        <dsp:cNvSpPr/>
      </dsp:nvSpPr>
      <dsp:spPr>
        <a:xfrm>
          <a:off x="0" y="1430446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 err="1"/>
            <a:t>Lifetime</a:t>
          </a:r>
          <a:r>
            <a:rPr lang="fr-BE" sz="3200" kern="1200" dirty="0"/>
            <a:t> of 27 </a:t>
          </a:r>
          <a:r>
            <a:rPr lang="fr-BE" sz="3200" kern="1200" dirty="0" err="1"/>
            <a:t>years</a:t>
          </a:r>
          <a:endParaRPr lang="en-US" sz="3200" kern="1200" dirty="0"/>
        </a:p>
      </dsp:txBody>
      <dsp:txXfrm>
        <a:off x="0" y="1430446"/>
        <a:ext cx="5721484" cy="714176"/>
      </dsp:txXfrm>
    </dsp:sp>
    <dsp:sp modelId="{A0393AA1-4386-43C5-9B68-B03FD0B7DA6C}">
      <dsp:nvSpPr>
        <dsp:cNvPr id="0" name=""/>
        <dsp:cNvSpPr/>
      </dsp:nvSpPr>
      <dsp:spPr>
        <a:xfrm>
          <a:off x="0" y="21446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2144622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Investment </a:t>
          </a:r>
          <a:r>
            <a:rPr lang="fr-BE" sz="3200" kern="1200" dirty="0" err="1"/>
            <a:t>cost</a:t>
          </a:r>
          <a:r>
            <a:rPr lang="fr-BE" sz="3200" kern="1200" dirty="0"/>
            <a:t> = 1.11 M€/MW</a:t>
          </a:r>
          <a:endParaRPr lang="en-US" sz="3200" kern="1200" dirty="0"/>
        </a:p>
      </dsp:txBody>
      <dsp:txXfrm>
        <a:off x="0" y="2144622"/>
        <a:ext cx="5721484" cy="714176"/>
      </dsp:txXfrm>
    </dsp:sp>
    <dsp:sp modelId="{9A485717-2911-4EDD-9C7B-ABC30E0CAC31}">
      <dsp:nvSpPr>
        <dsp:cNvPr id="0" name=""/>
        <dsp:cNvSpPr/>
      </dsp:nvSpPr>
      <dsp:spPr>
        <a:xfrm>
          <a:off x="0" y="2858798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2858798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200" kern="1200" dirty="0"/>
            <a:t> O&amp;M </a:t>
          </a:r>
          <a:r>
            <a:rPr lang="fr-BE" sz="3200" kern="1200" dirty="0" err="1"/>
            <a:t>fixed</a:t>
          </a:r>
          <a:r>
            <a:rPr lang="fr-BE" sz="3200" kern="1200" dirty="0"/>
            <a:t> = 16.4 k€/MW/y </a:t>
          </a:r>
          <a:endParaRPr lang="en-US" sz="3200" kern="1200" dirty="0"/>
        </a:p>
      </dsp:txBody>
      <dsp:txXfrm>
        <a:off x="0" y="2858798"/>
        <a:ext cx="5721484" cy="714176"/>
      </dsp:txXfrm>
    </dsp:sp>
    <dsp:sp modelId="{8167184A-7146-4F54-BD6D-D422E8510AEE}">
      <dsp:nvSpPr>
        <dsp:cNvPr id="0" name=""/>
        <dsp:cNvSpPr/>
      </dsp:nvSpPr>
      <dsp:spPr>
        <a:xfrm>
          <a:off x="0" y="3572974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572974"/>
          <a:ext cx="5721484" cy="7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O&amp;M variable = 2 €/MWh/y  </a:t>
          </a:r>
        </a:p>
      </dsp:txBody>
      <dsp:txXfrm>
        <a:off x="0" y="3572974"/>
        <a:ext cx="5721484" cy="714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5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5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Battery of 3 MW</a:t>
          </a:r>
          <a:endParaRPr lang="en-US" sz="2800" kern="1200" dirty="0"/>
        </a:p>
      </dsp:txBody>
      <dsp:txXfrm>
        <a:off x="0" y="523"/>
        <a:ext cx="5721484" cy="612599"/>
      </dsp:txXfrm>
    </dsp:sp>
    <dsp:sp modelId="{F6307BAC-0E6E-417E-9AE9-912602DB52B2}">
      <dsp:nvSpPr>
        <dsp:cNvPr id="0" name=""/>
        <dsp:cNvSpPr/>
      </dsp:nvSpPr>
      <dsp:spPr>
        <a:xfrm>
          <a:off x="0" y="613123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EE854-34A3-4B1C-ACFF-03613A9E03AA}">
      <dsp:nvSpPr>
        <dsp:cNvPr id="0" name=""/>
        <dsp:cNvSpPr/>
      </dsp:nvSpPr>
      <dsp:spPr>
        <a:xfrm>
          <a:off x="0" y="613123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/>
            <a:t>During 4h</a:t>
          </a:r>
          <a:endParaRPr lang="en-US" sz="2800" kern="1200" dirty="0"/>
        </a:p>
      </dsp:txBody>
      <dsp:txXfrm>
        <a:off x="0" y="613123"/>
        <a:ext cx="5721484" cy="612599"/>
      </dsp:txXfrm>
    </dsp:sp>
    <dsp:sp modelId="{1A0C6405-71B2-4E59-B7F3-836F46EC729C}">
      <dsp:nvSpPr>
        <dsp:cNvPr id="0" name=""/>
        <dsp:cNvSpPr/>
      </dsp:nvSpPr>
      <dsp:spPr>
        <a:xfrm>
          <a:off x="0" y="12257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12257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>
              <a:sym typeface="Wingdings" panose="05000000000000000000" pitchFamily="2" charset="2"/>
            </a:rPr>
            <a:t> Maximal </a:t>
          </a:r>
          <a:r>
            <a:rPr lang="fr-BE" sz="2800" kern="1200" dirty="0" err="1">
              <a:sym typeface="Wingdings" panose="05000000000000000000" pitchFamily="2" charset="2"/>
            </a:rPr>
            <a:t>capacity</a:t>
          </a:r>
          <a:r>
            <a:rPr lang="fr-BE" sz="2800" kern="1200" dirty="0">
              <a:sym typeface="Wingdings" panose="05000000000000000000" pitchFamily="2" charset="2"/>
            </a:rPr>
            <a:t> of 12 MWh</a:t>
          </a:r>
          <a:endParaRPr lang="en-US" sz="2800" kern="1200" dirty="0"/>
        </a:p>
      </dsp:txBody>
      <dsp:txXfrm>
        <a:off x="0" y="1225722"/>
        <a:ext cx="5721484" cy="612599"/>
      </dsp:txXfrm>
    </dsp:sp>
    <dsp:sp modelId="{A0393AA1-4386-43C5-9B68-B03FD0B7DA6C}">
      <dsp:nvSpPr>
        <dsp:cNvPr id="0" name=""/>
        <dsp:cNvSpPr/>
      </dsp:nvSpPr>
      <dsp:spPr>
        <a:xfrm>
          <a:off x="0" y="18383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D3A0-3692-46E5-87F9-3F5933762A32}">
      <dsp:nvSpPr>
        <dsp:cNvPr id="0" name=""/>
        <dsp:cNvSpPr/>
      </dsp:nvSpPr>
      <dsp:spPr>
        <a:xfrm>
          <a:off x="0" y="18383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Efficiency of 85 %</a:t>
          </a:r>
        </a:p>
      </dsp:txBody>
      <dsp:txXfrm>
        <a:off x="0" y="1838322"/>
        <a:ext cx="5721484" cy="612599"/>
      </dsp:txXfrm>
    </dsp:sp>
    <dsp:sp modelId="{880E883C-FE13-4830-BFB4-D6DB126CD736}">
      <dsp:nvSpPr>
        <dsp:cNvPr id="0" name=""/>
        <dsp:cNvSpPr/>
      </dsp:nvSpPr>
      <dsp:spPr>
        <a:xfrm>
          <a:off x="0" y="24509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2EF95-0F24-41B8-B62A-DB700E1F5D8C}">
      <dsp:nvSpPr>
        <dsp:cNvPr id="0" name=""/>
        <dsp:cNvSpPr/>
      </dsp:nvSpPr>
      <dsp:spPr>
        <a:xfrm>
          <a:off x="0" y="24509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Lifetime = 25 years</a:t>
          </a:r>
        </a:p>
      </dsp:txBody>
      <dsp:txXfrm>
        <a:off x="0" y="2450922"/>
        <a:ext cx="5721484" cy="612599"/>
      </dsp:txXfrm>
    </dsp:sp>
    <dsp:sp modelId="{9A485717-2911-4EDD-9C7B-ABC30E0CAC31}">
      <dsp:nvSpPr>
        <dsp:cNvPr id="0" name=""/>
        <dsp:cNvSpPr/>
      </dsp:nvSpPr>
      <dsp:spPr>
        <a:xfrm>
          <a:off x="0" y="306352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3E273-0F2C-4E9D-8BB3-1D74C92CE282}">
      <dsp:nvSpPr>
        <dsp:cNvPr id="0" name=""/>
        <dsp:cNvSpPr/>
      </dsp:nvSpPr>
      <dsp:spPr>
        <a:xfrm>
          <a:off x="0" y="3063522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State of charge </a:t>
          </a:r>
          <a14:m xmlns:a14="http://schemas.microsoft.com/office/drawing/2010/main">
            <m:oMath xmlns:m="http://schemas.openxmlformats.org/officeDocument/2006/math">
              <m:r>
                <a:rPr lang="fr-BE" sz="2800" b="0" i="1" kern="1200" smtClean="0">
                  <a:latin typeface="Cambria Math" panose="02040503050406030204" pitchFamily="18" charset="0"/>
                </a:rPr>
                <m:t>∈[0.2;0.8]</m:t>
              </m:r>
            </m:oMath>
          </a14:m>
          <a:endParaRPr lang="en-US" sz="2800" kern="1200" dirty="0"/>
        </a:p>
      </dsp:txBody>
      <dsp:txXfrm>
        <a:off x="0" y="3063522"/>
        <a:ext cx="5721484" cy="612599"/>
      </dsp:txXfrm>
    </dsp:sp>
    <dsp:sp modelId="{8167184A-7146-4F54-BD6D-D422E8510AEE}">
      <dsp:nvSpPr>
        <dsp:cNvPr id="0" name=""/>
        <dsp:cNvSpPr/>
      </dsp:nvSpPr>
      <dsp:spPr>
        <a:xfrm>
          <a:off x="0" y="3676121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96B-08E6-48AF-965F-D94B43B1A3DC}">
      <dsp:nvSpPr>
        <dsp:cNvPr id="0" name=""/>
        <dsp:cNvSpPr/>
      </dsp:nvSpPr>
      <dsp:spPr>
        <a:xfrm>
          <a:off x="0" y="3676121"/>
          <a:ext cx="5721484" cy="61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/>
            <a:t>Investment </a:t>
          </a:r>
          <a:r>
            <a:rPr lang="fr-BE" sz="2800" kern="1200" dirty="0" err="1"/>
            <a:t>cost</a:t>
          </a:r>
          <a:r>
            <a:rPr lang="fr-BE" sz="2800" kern="1200" dirty="0"/>
            <a:t> = 0.5 M€/MWh</a:t>
          </a:r>
          <a:endParaRPr lang="en-US" sz="2800" kern="1200" dirty="0"/>
        </a:p>
      </dsp:txBody>
      <dsp:txXfrm>
        <a:off x="0" y="3676121"/>
        <a:ext cx="5721484" cy="612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E3F81-35D9-4BAC-99B5-91E919552A92}">
      <dsp:nvSpPr>
        <dsp:cNvPr id="0" name=""/>
        <dsp:cNvSpPr/>
      </dsp:nvSpPr>
      <dsp:spPr>
        <a:xfrm>
          <a:off x="0" y="957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C18F-8EE7-404B-83F1-E9B0E902E599}">
      <dsp:nvSpPr>
        <dsp:cNvPr id="0" name=""/>
        <dsp:cNvSpPr/>
      </dsp:nvSpPr>
      <dsp:spPr>
        <a:xfrm>
          <a:off x="0" y="957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Import and Export</a:t>
          </a:r>
          <a:endParaRPr lang="en-US" sz="2500" kern="1200" dirty="0"/>
        </a:p>
      </dsp:txBody>
      <dsp:txXfrm>
        <a:off x="0" y="957"/>
        <a:ext cx="5721484" cy="808422"/>
      </dsp:txXfrm>
    </dsp:sp>
    <dsp:sp modelId="{C3853D02-B95D-45D6-91AD-434BD111F7A3}">
      <dsp:nvSpPr>
        <dsp:cNvPr id="0" name=""/>
        <dsp:cNvSpPr/>
      </dsp:nvSpPr>
      <dsp:spPr>
        <a:xfrm>
          <a:off x="0" y="809379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51AEE-F5BE-479E-9043-F21BEF78407E}">
      <dsp:nvSpPr>
        <dsp:cNvPr id="0" name=""/>
        <dsp:cNvSpPr/>
      </dsp:nvSpPr>
      <dsp:spPr>
        <a:xfrm>
          <a:off x="0" y="809379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ym typeface="Wingdings" panose="05000000000000000000" pitchFamily="2" charset="2"/>
            </a:rPr>
            <a:t> Unlimited capacity</a:t>
          </a:r>
          <a:endParaRPr lang="en-US" sz="2500" kern="1200" dirty="0"/>
        </a:p>
      </dsp:txBody>
      <dsp:txXfrm>
        <a:off x="0" y="809379"/>
        <a:ext cx="5721484" cy="808422"/>
      </dsp:txXfrm>
    </dsp:sp>
    <dsp:sp modelId="{E091F123-E879-4B4D-A24F-BF12E0AD1567}">
      <dsp:nvSpPr>
        <dsp:cNvPr id="0" name=""/>
        <dsp:cNvSpPr/>
      </dsp:nvSpPr>
      <dsp:spPr>
        <a:xfrm>
          <a:off x="0" y="161780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B192C-04D5-4348-A546-82179A4B5780}">
      <dsp:nvSpPr>
        <dsp:cNvPr id="0" name=""/>
        <dsp:cNvSpPr/>
      </dsp:nvSpPr>
      <dsp:spPr>
        <a:xfrm>
          <a:off x="0" y="1617802"/>
          <a:ext cx="5715896" cy="1053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 err="1"/>
            <a:t>Composed</a:t>
          </a:r>
          <a:r>
            <a:rPr lang="fr-BE" sz="2500" kern="1200" dirty="0"/>
            <a:t> of 80 % of </a:t>
          </a:r>
          <a:r>
            <a:rPr lang="fr-BE" sz="2500" kern="1200" dirty="0" err="1"/>
            <a:t>hydropower</a:t>
          </a:r>
          <a:r>
            <a:rPr lang="fr-BE" sz="2500" kern="1200" dirty="0"/>
            <a:t>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>
              <a:sym typeface="Wingdings" panose="05000000000000000000" pitchFamily="2" charset="2"/>
            </a:rPr>
            <a:t></a:t>
          </a:r>
          <a:r>
            <a:rPr lang="fr-BE" sz="2500" kern="1200" dirty="0"/>
            <a:t> import not </a:t>
          </a:r>
          <a:r>
            <a:rPr lang="fr-BE" sz="2500" kern="1200" dirty="0" err="1"/>
            <a:t>expensive</a:t>
          </a:r>
          <a:endParaRPr lang="en-US" sz="2500" kern="1200" dirty="0"/>
        </a:p>
      </dsp:txBody>
      <dsp:txXfrm>
        <a:off x="0" y="1617802"/>
        <a:ext cx="5715896" cy="1053640"/>
      </dsp:txXfrm>
    </dsp:sp>
    <dsp:sp modelId="{2B240FA1-7E36-4663-BCE4-79C77ECB31D8}">
      <dsp:nvSpPr>
        <dsp:cNvPr id="0" name=""/>
        <dsp:cNvSpPr/>
      </dsp:nvSpPr>
      <dsp:spPr>
        <a:xfrm>
          <a:off x="0" y="2671442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C2AE6-7D97-449D-82A3-547636FEA466}">
      <dsp:nvSpPr>
        <dsp:cNvPr id="0" name=""/>
        <dsp:cNvSpPr/>
      </dsp:nvSpPr>
      <dsp:spPr>
        <a:xfrm>
          <a:off x="0" y="2671442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Import price of 74 €/MWh</a:t>
          </a:r>
        </a:p>
      </dsp:txBody>
      <dsp:txXfrm>
        <a:off x="0" y="2671442"/>
        <a:ext cx="5721484" cy="808422"/>
      </dsp:txXfrm>
    </dsp:sp>
    <dsp:sp modelId="{1A0C6405-71B2-4E59-B7F3-836F46EC729C}">
      <dsp:nvSpPr>
        <dsp:cNvPr id="0" name=""/>
        <dsp:cNvSpPr/>
      </dsp:nvSpPr>
      <dsp:spPr>
        <a:xfrm>
          <a:off x="0" y="3479865"/>
          <a:ext cx="572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6CC8-FEC8-4560-9F84-E2CE41C0796E}">
      <dsp:nvSpPr>
        <dsp:cNvPr id="0" name=""/>
        <dsp:cNvSpPr/>
      </dsp:nvSpPr>
      <dsp:spPr>
        <a:xfrm>
          <a:off x="0" y="3479865"/>
          <a:ext cx="5721484" cy="80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Export </a:t>
          </a:r>
          <a:r>
            <a:rPr lang="fr-BE" sz="2500" kern="1200" dirty="0" err="1"/>
            <a:t>price</a:t>
          </a:r>
          <a:r>
            <a:rPr lang="fr-BE" sz="2500" kern="1200" dirty="0"/>
            <a:t> of 20 €/MWh</a:t>
          </a:r>
          <a:endParaRPr lang="en-US" sz="2500" kern="1200" dirty="0"/>
        </a:p>
      </dsp:txBody>
      <dsp:txXfrm>
        <a:off x="0" y="3479865"/>
        <a:ext cx="5721484" cy="808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D9C89-7E99-4911-8034-9AD7554436F3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56626-BE45-46A2-A3FE-A999B59AD25E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 err="1"/>
            <a:t>Electrical</a:t>
          </a:r>
          <a:r>
            <a:rPr lang="fr-BE" sz="3600" kern="1200" dirty="0"/>
            <a:t> </a:t>
          </a:r>
          <a:r>
            <a:rPr lang="fr-BE" sz="3600" kern="1200" dirty="0" err="1"/>
            <a:t>consumption</a:t>
          </a:r>
          <a:r>
            <a:rPr lang="fr-BE" sz="3600" kern="1200" dirty="0"/>
            <a:t> of 31.6 GWh</a:t>
          </a:r>
          <a:endParaRPr lang="en-US" sz="3600" kern="1200" dirty="0"/>
        </a:p>
      </dsp:txBody>
      <dsp:txXfrm>
        <a:off x="0" y="2124"/>
        <a:ext cx="10515600" cy="1449029"/>
      </dsp:txXfrm>
    </dsp:sp>
    <dsp:sp modelId="{18C38BDC-D6B6-4D7D-A467-AD2D3A84B771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41786-7892-4C64-A886-28B08BD4D402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/>
            <a:t>Colling produce with absorption chiller </a:t>
          </a: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solar pannel and biomass, so no electrical consumption.</a:t>
          </a:r>
          <a:endParaRPr lang="en-US" sz="3600" kern="1200"/>
        </a:p>
      </dsp:txBody>
      <dsp:txXfrm>
        <a:off x="0" y="1451154"/>
        <a:ext cx="10515600" cy="1449029"/>
      </dsp:txXfrm>
    </dsp:sp>
    <dsp:sp modelId="{7396E8DB-7666-413F-91D3-6EA8AF15ADFE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3C911-3015-4D79-820F-CB31A660F62B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>
              <a:sym typeface="Wingdings" panose="05000000000000000000" pitchFamily="2" charset="2"/>
            </a:rPr>
            <a:t></a:t>
          </a:r>
          <a:r>
            <a:rPr lang="fr-BE" sz="3600" kern="1200"/>
            <a:t> total demand of 31.6 GWh</a:t>
          </a:r>
          <a:endParaRPr lang="en-US" sz="3600" kern="1200"/>
        </a:p>
      </dsp:txBody>
      <dsp:txXfrm>
        <a:off x="0" y="2900183"/>
        <a:ext cx="10515600" cy="14490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264" y="195346"/>
          <a:ext cx="467753" cy="467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2282" y="399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This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2282" y="3992"/>
        <a:ext cx="2655156" cy="850461"/>
      </dsp:txXfrm>
    </dsp:sp>
    <dsp:sp modelId="{1B0555CB-12F2-41AC-9D90-1518A17FDE4A}">
      <dsp:nvSpPr>
        <dsp:cNvPr id="0" name=""/>
        <dsp:cNvSpPr/>
      </dsp:nvSpPr>
      <dsp:spPr>
        <a:xfrm>
          <a:off x="0" y="1067069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264" y="1258423"/>
          <a:ext cx="467753" cy="467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2282" y="1067069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49 €/MWh                                                 </a:t>
          </a:r>
          <a:endParaRPr lang="en-US" sz="1900" kern="1200" dirty="0"/>
        </a:p>
      </dsp:txBody>
      <dsp:txXfrm>
        <a:off x="982282" y="1067069"/>
        <a:ext cx="2655156" cy="850461"/>
      </dsp:txXfrm>
    </dsp:sp>
    <dsp:sp modelId="{FAFB6151-77DE-4D3F-9A6A-B41FB1244A93}">
      <dsp:nvSpPr>
        <dsp:cNvPr id="0" name=""/>
        <dsp:cNvSpPr/>
      </dsp:nvSpPr>
      <dsp:spPr>
        <a:xfrm>
          <a:off x="0" y="2130145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264" y="2321499"/>
          <a:ext cx="467753" cy="467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2282" y="2130145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12.9 MW                                                         </a:t>
          </a:r>
          <a:endParaRPr lang="en-US" sz="1900" kern="1200" dirty="0"/>
        </a:p>
      </dsp:txBody>
      <dsp:txXfrm>
        <a:off x="982282" y="2130145"/>
        <a:ext cx="2655156" cy="850461"/>
      </dsp:txXfrm>
    </dsp:sp>
    <dsp:sp modelId="{33016224-6D0D-4FA0-AF3F-055CD8A93ABE}">
      <dsp:nvSpPr>
        <dsp:cNvPr id="0" name=""/>
        <dsp:cNvSpPr/>
      </dsp:nvSpPr>
      <dsp:spPr>
        <a:xfrm>
          <a:off x="0" y="3193222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264" y="3384576"/>
          <a:ext cx="467753" cy="4677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2282" y="3193222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7.1 MW</a:t>
          </a:r>
          <a:endParaRPr lang="en-US" sz="1900" kern="1200" dirty="0"/>
        </a:p>
      </dsp:txBody>
      <dsp:txXfrm>
        <a:off x="982282" y="3193222"/>
        <a:ext cx="2655156" cy="850461"/>
      </dsp:txXfrm>
    </dsp:sp>
    <dsp:sp modelId="{1D2A0374-E60F-453A-BFF7-F4F89E708305}">
      <dsp:nvSpPr>
        <dsp:cNvPr id="0" name=""/>
        <dsp:cNvSpPr/>
      </dsp:nvSpPr>
      <dsp:spPr>
        <a:xfrm>
          <a:off x="0" y="4256298"/>
          <a:ext cx="3637439" cy="8504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264" y="4447652"/>
          <a:ext cx="467753" cy="4677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2282" y="4256298"/>
          <a:ext cx="2655156" cy="850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07" tIns="90007" rIns="90007" bIns="900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0 GWh                                 </a:t>
          </a:r>
          <a:endParaRPr lang="en-US" sz="1900" kern="1200" dirty="0"/>
        </a:p>
      </dsp:txBody>
      <dsp:txXfrm>
        <a:off x="982282" y="4256298"/>
        <a:ext cx="2655156" cy="8504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25F3E-6EEB-4903-8123-706008A383B1}">
      <dsp:nvSpPr>
        <dsp:cNvPr id="0" name=""/>
        <dsp:cNvSpPr/>
      </dsp:nvSpPr>
      <dsp:spPr>
        <a:xfrm>
          <a:off x="0" y="3996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3103-BC60-4E89-929F-1D4CD749CABF}">
      <dsp:nvSpPr>
        <dsp:cNvPr id="0" name=""/>
        <dsp:cNvSpPr/>
      </dsp:nvSpPr>
      <dsp:spPr>
        <a:xfrm>
          <a:off x="257491" y="195518"/>
          <a:ext cx="468165" cy="4681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382A6-C694-480A-A34F-204D875DBC77}">
      <dsp:nvSpPr>
        <dsp:cNvPr id="0" name=""/>
        <dsp:cNvSpPr/>
      </dsp:nvSpPr>
      <dsp:spPr>
        <a:xfrm>
          <a:off x="983148" y="3996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Last </a:t>
          </a:r>
          <a:r>
            <a:rPr lang="fr-BE" sz="1900" kern="1200" dirty="0" err="1"/>
            <a:t>semester</a:t>
          </a:r>
          <a:endParaRPr lang="en-US" sz="1900" kern="1200" dirty="0"/>
        </a:p>
      </dsp:txBody>
      <dsp:txXfrm>
        <a:off x="983148" y="3996"/>
        <a:ext cx="2654290" cy="851210"/>
      </dsp:txXfrm>
    </dsp:sp>
    <dsp:sp modelId="{1B0555CB-12F2-41AC-9D90-1518A17FDE4A}">
      <dsp:nvSpPr>
        <dsp:cNvPr id="0" name=""/>
        <dsp:cNvSpPr/>
      </dsp:nvSpPr>
      <dsp:spPr>
        <a:xfrm>
          <a:off x="0" y="106800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52655-96D1-4621-8601-B077193E72AA}">
      <dsp:nvSpPr>
        <dsp:cNvPr id="0" name=""/>
        <dsp:cNvSpPr/>
      </dsp:nvSpPr>
      <dsp:spPr>
        <a:xfrm>
          <a:off x="257491" y="1259531"/>
          <a:ext cx="468165" cy="4681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0E81D-B194-4071-8437-5B282D32BDC0}">
      <dsp:nvSpPr>
        <dsp:cNvPr id="0" name=""/>
        <dsp:cNvSpPr/>
      </dsp:nvSpPr>
      <dsp:spPr>
        <a:xfrm>
          <a:off x="983148" y="106800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LCOE = 60 €/MWh                                                 </a:t>
          </a:r>
          <a:endParaRPr lang="en-US" sz="1900" kern="1200" dirty="0"/>
        </a:p>
      </dsp:txBody>
      <dsp:txXfrm>
        <a:off x="983148" y="1068009"/>
        <a:ext cx="2654290" cy="851210"/>
      </dsp:txXfrm>
    </dsp:sp>
    <dsp:sp modelId="{FAFB6151-77DE-4D3F-9A6A-B41FB1244A93}">
      <dsp:nvSpPr>
        <dsp:cNvPr id="0" name=""/>
        <dsp:cNvSpPr/>
      </dsp:nvSpPr>
      <dsp:spPr>
        <a:xfrm>
          <a:off x="0" y="2132022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2D34-2643-4E04-BC84-58620CAA4680}">
      <dsp:nvSpPr>
        <dsp:cNvPr id="0" name=""/>
        <dsp:cNvSpPr/>
      </dsp:nvSpPr>
      <dsp:spPr>
        <a:xfrm>
          <a:off x="257491" y="2323545"/>
          <a:ext cx="468165" cy="4681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6683D-8976-4534-8A5B-55515911039F}">
      <dsp:nvSpPr>
        <dsp:cNvPr id="0" name=""/>
        <dsp:cNvSpPr/>
      </dsp:nvSpPr>
      <dsp:spPr>
        <a:xfrm>
          <a:off x="983148" y="2132022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PV = 4.4 MW                                                         </a:t>
          </a:r>
          <a:endParaRPr lang="en-US" sz="1900" kern="1200" dirty="0"/>
        </a:p>
      </dsp:txBody>
      <dsp:txXfrm>
        <a:off x="983148" y="2132022"/>
        <a:ext cx="2654290" cy="851210"/>
      </dsp:txXfrm>
    </dsp:sp>
    <dsp:sp modelId="{33016224-6D0D-4FA0-AF3F-055CD8A93ABE}">
      <dsp:nvSpPr>
        <dsp:cNvPr id="0" name=""/>
        <dsp:cNvSpPr/>
      </dsp:nvSpPr>
      <dsp:spPr>
        <a:xfrm>
          <a:off x="0" y="3196035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B006-7D13-4F53-9280-0AA4B0F4CF74}">
      <dsp:nvSpPr>
        <dsp:cNvPr id="0" name=""/>
        <dsp:cNvSpPr/>
      </dsp:nvSpPr>
      <dsp:spPr>
        <a:xfrm>
          <a:off x="257491" y="3387558"/>
          <a:ext cx="468165" cy="4681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338A-EB11-47EE-BAB7-E56899A46689}">
      <dsp:nvSpPr>
        <dsp:cNvPr id="0" name=""/>
        <dsp:cNvSpPr/>
      </dsp:nvSpPr>
      <dsp:spPr>
        <a:xfrm>
          <a:off x="983148" y="3196035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Wind turbine = 4.9 MW</a:t>
          </a:r>
          <a:endParaRPr lang="en-US" sz="1900" kern="1200" dirty="0"/>
        </a:p>
      </dsp:txBody>
      <dsp:txXfrm>
        <a:off x="983148" y="3196035"/>
        <a:ext cx="2654290" cy="851210"/>
      </dsp:txXfrm>
    </dsp:sp>
    <dsp:sp modelId="{1D2A0374-E60F-453A-BFF7-F4F89E708305}">
      <dsp:nvSpPr>
        <dsp:cNvPr id="0" name=""/>
        <dsp:cNvSpPr/>
      </dsp:nvSpPr>
      <dsp:spPr>
        <a:xfrm>
          <a:off x="0" y="4260049"/>
          <a:ext cx="3637439" cy="85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1876-7950-4BD3-A217-7DA676522D6C}">
      <dsp:nvSpPr>
        <dsp:cNvPr id="0" name=""/>
        <dsp:cNvSpPr/>
      </dsp:nvSpPr>
      <dsp:spPr>
        <a:xfrm>
          <a:off x="257491" y="4451571"/>
          <a:ext cx="468165" cy="4681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F7529-34D8-4924-BB4F-6C90CEE2C7E7}">
      <dsp:nvSpPr>
        <dsp:cNvPr id="0" name=""/>
        <dsp:cNvSpPr/>
      </dsp:nvSpPr>
      <dsp:spPr>
        <a:xfrm>
          <a:off x="983148" y="4260049"/>
          <a:ext cx="2654290" cy="8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86" tIns="90086" rIns="90086" bIns="9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dirty="0"/>
            <a:t>Energy </a:t>
          </a:r>
          <a:r>
            <a:rPr lang="fr-BE" sz="1900" kern="1200" dirty="0" err="1"/>
            <a:t>stored</a:t>
          </a:r>
          <a:r>
            <a:rPr lang="fr-BE" sz="1900" kern="1200" dirty="0"/>
            <a:t> = 3.5 GWh                                 </a:t>
          </a:r>
          <a:endParaRPr lang="en-US" sz="1900" kern="1200" dirty="0"/>
        </a:p>
      </dsp:txBody>
      <dsp:txXfrm>
        <a:off x="983148" y="4260049"/>
        <a:ext cx="2654290" cy="851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29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1,'2548'2548,"-2541"-2541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5:45.630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0,'2757'2757,"-2746"-2746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F1F2-7B31-46BC-86A5-412BA8B381C7}" type="datetimeFigureOut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FA9C3-8A26-469B-A33B-5A0716EEAD8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7969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C73710-F498-4316-B6C9-6D4915031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53DBBA-4BBA-B845-611D-A5691D6DE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3412B1-C5AF-51B3-D01C-2E870C77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8559-C6B1-4F07-847A-AED1E5649AF9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7B7F47-1987-9C26-6A13-CE527DA8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B5FE88-51B9-F7EB-91F6-A8E4ACB6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8397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7F9D-05F5-DAF3-E5A9-F1938C40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AFEC16-CD87-E86C-5F75-3CD37B913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6454CD-C15D-8778-5B73-56F334D5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6DAF-CFAC-4A2A-8B16-062173E58031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9C85A-DCD2-FB99-DA21-6522BC0B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95DE92-EC8C-3BE9-40D3-D2402A1E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722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A5C6291-B5CB-929B-85F6-144076504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277D44-D7B0-027A-15D1-E329B5B53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863F2-56B6-F6E2-1BC2-90136EBE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AF42-71D1-4A8D-9E80-0F0F4918F61C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A902E5-820B-B924-03E0-72364471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8A8A4B-7608-9C95-6396-30B29E0C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68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C1702-80B3-57AB-EEBE-6D2F3E8C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291A5-E1C3-78B1-A7D9-1D48F06D2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32173-0F72-B94F-1624-EC5228BA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6A8F-41BF-4EAB-AF7B-BA4771D6CD5A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6ED44-8624-7797-1A87-86DB3D3B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3B533F-2185-40CE-FE00-58B51F9F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524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DF7D3-09D0-A16D-1E8D-79B38647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46F60C-F581-67AA-B7F2-3FE0EFC98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0A37AB-958D-FB6E-1B05-80BEAFA3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3C9E-BC70-437D-B43D-A1754E1E373B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436E01-062C-C524-F5F7-9A3F294F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B39318-A980-38E4-9C49-9CBCC309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293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7FF6A-59B5-8DF2-E348-6FD337BA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9CBE7-583A-6479-1E5E-60889B62D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66A392-0043-D85C-B6A4-09FF7F78F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728A9-A212-47E2-5CA3-F01A3AF1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CB6F-C29C-4F64-B28D-3EC128215CE4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FD2F52-153F-2E5F-BFE9-6EAF2D78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B0F5ED-9BBC-6CC5-9144-FF07DBCE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258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BEF18-93E7-F8F0-6BCF-44B4E3E8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B8A841-1C2F-3686-1850-60A8EB8E5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24D74E-1ED2-E2FD-21AE-751220A4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AF1AB1-06F6-E91A-EEFA-6C21ACF50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4BCC0FB-9705-8BEC-F2CF-5904188DE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69155-A352-3716-112A-EDED43DA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126D-E3A4-4EC3-901E-45DA43F922E8}" type="datetime1">
              <a:rPr lang="fr-BE" smtClean="0"/>
              <a:t>22-05-25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E3FC27-5DD4-32B4-645B-9F955D34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398BEC-4409-B7EA-0940-925F9E71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6174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CC77B-5DE5-A592-B8C4-658611FE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0CFD3A-B3D1-AA39-FFC1-4D90BCEB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E2C6-174A-4D38-889A-D6D5F9929513}" type="datetime1">
              <a:rPr lang="fr-BE" smtClean="0"/>
              <a:t>22-05-25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77E1DB-A967-2051-B546-BD19783C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A79698-6D7C-9B3A-2E85-AFE766C2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59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8A4572-6F03-23C9-B311-D6508769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EDB7-0808-458F-9471-10411B4E0EEB}" type="datetime1">
              <a:rPr lang="fr-BE" smtClean="0"/>
              <a:t>22-05-25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34DC2A6-21EF-43CF-7838-2B68A71D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5651B9-374D-7D66-C337-A243D1F9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5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1E8F8-1799-CA0D-0B6D-0EAF4E5A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9E8E53-8D4D-CBB1-2C33-C95D1895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280346-A83D-DB5D-D840-EB2984B46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EDB2FF-FD84-F563-27C2-E6F56C89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28E78-9386-44AF-ACD7-70AA8F4D6AE0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D4530A-4E0A-1068-7ECD-ABD6C883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94FFC0-5888-9169-A22D-6FBE428E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28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DF5D8-3C60-FB9E-7259-2FCC31F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8A2B12-3453-0ADF-E732-3B20E6818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67D0F7-3C9D-7AD5-5DD1-F2AED1B08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E340E0-427B-60D5-3833-1CD4FE33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A181-4287-4B84-98EF-0C018EBD543B}" type="datetime1">
              <a:rPr lang="fr-BE" smtClean="0"/>
              <a:t>22-05-25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36A294-D71E-97A1-4236-90622CD7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0FAF79-68C7-0ED7-1D78-2156DE9D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695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69AE00-D3D8-7E89-7F99-53AAE5AD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5F9804-8CEC-6FA4-AB71-2A6BD5658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D20837-3607-31F4-2947-0B25F06A6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0F764-4E68-47BC-A8B2-4E6CDA17B8E4}" type="datetime1">
              <a:rPr lang="fr-BE" smtClean="0"/>
              <a:t>22-05-25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756993-DD27-1C1D-4977-6B628CB5C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10C38-E6B2-EB69-22F4-B65B3ED09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481CF-2B25-44F8-9ABD-87635612E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918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1.xml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2.xml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ens.dk/en/analyses-and-statistics/technology-data-generation-electricity-and-district-heating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s.dk/en/analyses-and-statistics/technology-data-generation-electricity-and-district-heating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invinity.com/wp-content/uploads/2024/12/Invinity-ENDURIUM-Data-Sheet-MAR000020-2024-12.pdf?_gl=1*lzgj6v*_up*MQ..*_gs*MQ..&amp;gclid=CjwKCAiA65m7BhAwEiwAAgu4JFqYz_U4PtidA2i2jJlRaFiS13FNLzbv9fz0VtaHFF2xsj7x1VRSZBoCTVQQAvD_Bw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4DCE0BB8-B0CA-E622-955E-8A6E39222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7148"/>
            <a:ext cx="12257430" cy="730045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D18F39D-2E4A-835A-C489-8AF211DDC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chemeClr val="tx2"/>
                </a:solidFill>
              </a:rPr>
              <a:t>Energy transition - Project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59DAF5B8-8798-21C3-C2AA-89D5654CF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fr-BE" sz="2000" dirty="0">
                <a:solidFill>
                  <a:schemeClr val="tx2"/>
                </a:solidFill>
              </a:rPr>
              <a:t>Zazie Heinesch - Guayaquil</a:t>
            </a:r>
          </a:p>
        </p:txBody>
      </p:sp>
      <p:pic>
        <p:nvPicPr>
          <p:cNvPr id="9" name="Image 8" descr="Une image contenant Graphique, Police, Caractère coloré, graphisme&#10;&#10;Le contenu généré par l’IA peut être incorrect.">
            <a:extLst>
              <a:ext uri="{FF2B5EF4-FFF2-40B4-BE49-F238E27FC236}">
                <a16:creationId xmlns:a16="http://schemas.microsoft.com/office/drawing/2014/main" id="{325E0AC4-3D16-8806-5BC1-5E5BEECD7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9" y="4700122"/>
            <a:ext cx="4881151" cy="8886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2476B9-1F56-BFF0-BA04-EC4CD13A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555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8AE153-9DB4-7E1D-8BB9-E345818E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2" y="1136239"/>
            <a:ext cx="3200400" cy="4238118"/>
          </a:xfrm>
        </p:spPr>
        <p:txBody>
          <a:bodyPr>
            <a:normAutofit/>
          </a:bodyPr>
          <a:lstStyle/>
          <a:p>
            <a:r>
              <a:rPr lang="fr-BE" sz="4100" dirty="0">
                <a:solidFill>
                  <a:schemeClr val="bg1"/>
                </a:solidFill>
              </a:rPr>
              <a:t>Comparaison with </a:t>
            </a:r>
            <a:r>
              <a:rPr lang="fr-BE" sz="4100" dirty="0" err="1">
                <a:solidFill>
                  <a:schemeClr val="bg1"/>
                </a:solidFill>
              </a:rPr>
              <a:t>results</a:t>
            </a:r>
            <a:r>
              <a:rPr lang="fr-BE" sz="4100" dirty="0">
                <a:solidFill>
                  <a:schemeClr val="bg1"/>
                </a:solidFill>
              </a:rPr>
              <a:t> of last </a:t>
            </a:r>
            <a:r>
              <a:rPr lang="fr-BE" sz="4100" dirty="0" err="1">
                <a:solidFill>
                  <a:schemeClr val="bg1"/>
                </a:solidFill>
              </a:rPr>
              <a:t>semester</a:t>
            </a:r>
            <a:endParaRPr lang="fr-BE" sz="4100" dirty="0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6543C8A-C6BF-196D-1731-1DC8A6A5081D}"/>
              </a:ext>
            </a:extLst>
          </p:cNvPr>
          <p:cNvSpPr/>
          <p:nvPr/>
        </p:nvSpPr>
        <p:spPr>
          <a:xfrm>
            <a:off x="3618689" y="0"/>
            <a:ext cx="12719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P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6C8BB0-3828-64CA-7AAC-F70F4129E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231270"/>
              </p:ext>
            </p:extLst>
          </p:nvPr>
        </p:nvGraphicFramePr>
        <p:xfrm>
          <a:off x="8105427" y="369673"/>
          <a:ext cx="3637439" cy="5110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8E5C7BF5-D0D1-5165-0807-9422501C0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100858"/>
              </p:ext>
            </p:extLst>
          </p:nvPr>
        </p:nvGraphicFramePr>
        <p:xfrm>
          <a:off x="4086574" y="365171"/>
          <a:ext cx="3637439" cy="511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92D2967E-C5FB-D4A6-7160-4639F8A6C77D}"/>
              </a:ext>
            </a:extLst>
          </p:cNvPr>
          <p:cNvSpPr txBox="1"/>
          <p:nvPr/>
        </p:nvSpPr>
        <p:spPr>
          <a:xfrm>
            <a:off x="4086574" y="5743299"/>
            <a:ext cx="765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Same</a:t>
            </a:r>
            <a:r>
              <a:rPr lang="fr-BE" dirty="0"/>
              <a:t> import and export </a:t>
            </a:r>
            <a:r>
              <a:rPr lang="fr-BE" dirty="0" err="1"/>
              <a:t>price</a:t>
            </a:r>
            <a:r>
              <a:rPr lang="fr-BE" dirty="0"/>
              <a:t>, but </a:t>
            </a:r>
            <a:r>
              <a:rPr lang="fr-BE" dirty="0" err="1"/>
              <a:t>enhance</a:t>
            </a:r>
            <a:r>
              <a:rPr lang="fr-BE" dirty="0"/>
              <a:t> of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and </a:t>
            </a:r>
            <a:r>
              <a:rPr lang="fr-BE" dirty="0" err="1"/>
              <a:t>battery</a:t>
            </a:r>
            <a:r>
              <a:rPr lang="fr-BE" dirty="0"/>
              <a:t> </a:t>
            </a:r>
            <a:r>
              <a:rPr lang="fr-BE" dirty="0" err="1"/>
              <a:t>prices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not </a:t>
            </a:r>
            <a:r>
              <a:rPr lang="fr-BE" dirty="0" err="1"/>
              <a:t>accurate</a:t>
            </a:r>
            <a:r>
              <a:rPr lang="fr-BE" dirty="0"/>
              <a:t> (</a:t>
            </a:r>
            <a:r>
              <a:rPr lang="fr-BE" dirty="0" err="1"/>
              <a:t>particullary</a:t>
            </a:r>
            <a:r>
              <a:rPr lang="fr-BE" dirty="0"/>
              <a:t> information about PV).</a:t>
            </a:r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6DA68FA7-8261-606E-4850-A2DF72F5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28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AB6192-3BE1-542F-1348-A56D79B4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BE" dirty="0">
                <a:solidFill>
                  <a:srgbClr val="FFFFFF"/>
                </a:solidFill>
              </a:rPr>
              <a:t>A </a:t>
            </a:r>
            <a:r>
              <a:rPr lang="fr-BE" dirty="0" err="1">
                <a:solidFill>
                  <a:srgbClr val="FFFFFF"/>
                </a:solidFill>
              </a:rPr>
              <a:t>step</a:t>
            </a:r>
            <a:r>
              <a:rPr lang="fr-BE" dirty="0">
                <a:solidFill>
                  <a:srgbClr val="FFFFFF"/>
                </a:solidFill>
              </a:rPr>
              <a:t> </a:t>
            </a:r>
            <a:r>
              <a:rPr lang="fr-BE" dirty="0" err="1">
                <a:solidFill>
                  <a:srgbClr val="FFFFFF"/>
                </a:solidFill>
              </a:rPr>
              <a:t>further</a:t>
            </a:r>
            <a:endParaRPr lang="fr-BE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00EC17-17F4-F5B4-50B0-A569BD08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The national energy mix contains 80% hydropower. However, hydropower prices vary significantly depending on rainfall.</a:t>
            </a:r>
          </a:p>
          <a:p>
            <a:pPr marL="0" indent="0">
              <a:buNone/>
            </a:pPr>
            <a:endParaRPr lang="fr-BE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 </a:t>
            </a:r>
            <a:r>
              <a:rPr lang="en-US" dirty="0"/>
              <a:t>Design and implementation of a dam on campus, along with analysis over several weather years.</a:t>
            </a:r>
            <a:endParaRPr lang="fr-BE" dirty="0"/>
          </a:p>
        </p:txBody>
      </p:sp>
      <p:pic>
        <p:nvPicPr>
          <p:cNvPr id="5" name="Graphique 4" descr="Un nuage avec des gouttes de pluie">
            <a:extLst>
              <a:ext uri="{FF2B5EF4-FFF2-40B4-BE49-F238E27FC236}">
                <a16:creationId xmlns:a16="http://schemas.microsoft.com/office/drawing/2014/main" id="{87C0D145-D8EE-9322-2DCF-022DB365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3502" y="-66276"/>
            <a:ext cx="2159806" cy="21598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E463E0-C202-5309-F287-7E29ABF2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205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CDCF1289-957C-D75B-4D61-13A55770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169" y="1250959"/>
            <a:ext cx="7395587" cy="589887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47CAF-9C04-B971-9F74-0BCBED3A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Topography</a:t>
            </a:r>
            <a:r>
              <a:rPr lang="fr-BE" dirty="0"/>
              <a:t> analysis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8247C5C-B232-E11C-0F6F-DB182E36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738" y="1603899"/>
            <a:ext cx="3583606" cy="4888976"/>
          </a:xfr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7D90095-CCCD-C342-3713-E8110DF1DFC3}"/>
              </a:ext>
            </a:extLst>
          </p:cNvPr>
          <p:cNvSpPr/>
          <p:nvPr/>
        </p:nvSpPr>
        <p:spPr>
          <a:xfrm>
            <a:off x="1192779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A69F250-C155-2248-030D-2C912DBF8DEE}"/>
              </a:ext>
            </a:extLst>
          </p:cNvPr>
          <p:cNvSpPr/>
          <p:nvPr/>
        </p:nvSpPr>
        <p:spPr>
          <a:xfrm>
            <a:off x="5791003" y="5094514"/>
            <a:ext cx="1798655" cy="1623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1389F87-EF3D-D0CF-E389-86EFB9461426}"/>
              </a:ext>
            </a:extLst>
          </p:cNvPr>
          <p:cNvSpPr txBox="1"/>
          <p:nvPr/>
        </p:nvSpPr>
        <p:spPr>
          <a:xfrm>
            <a:off x="9495680" y="3462355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Head of 150m</a:t>
            </a:r>
          </a:p>
          <a:p>
            <a:r>
              <a:rPr lang="fr-BE" sz="2400" dirty="0"/>
              <a:t>   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1F203E-4E4F-256D-E650-2A6360744B97}"/>
              </a:ext>
            </a:extLst>
          </p:cNvPr>
          <p:cNvSpPr txBox="1"/>
          <p:nvPr/>
        </p:nvSpPr>
        <p:spPr>
          <a:xfrm>
            <a:off x="9495681" y="1976357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 River available on the campus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A85756-DD21-2980-4482-FC02DD982157}"/>
              </a:ext>
            </a:extLst>
          </p:cNvPr>
          <p:cNvSpPr txBox="1"/>
          <p:nvPr/>
        </p:nvSpPr>
        <p:spPr>
          <a:xfrm>
            <a:off x="9495680" y="4348189"/>
            <a:ext cx="237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BE" sz="2400" dirty="0"/>
              <a:t>Installation of the dam </a:t>
            </a:r>
            <a:r>
              <a:rPr lang="fr-BE" sz="2400" dirty="0" err="1"/>
              <a:t>there</a:t>
            </a:r>
            <a:endParaRPr lang="fr-BE" sz="2400" dirty="0"/>
          </a:p>
          <a:p>
            <a:r>
              <a:rPr lang="fr-BE" sz="2400" dirty="0"/>
              <a:t>      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16B26EC-8423-F6A5-148B-D2287EF7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17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7910-65CF-F061-C974-A9040947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63538E5-6E67-2DE1-0216-F4C26E08C2C7}"/>
              </a:ext>
            </a:extLst>
          </p:cNvPr>
          <p:cNvSpPr txBox="1"/>
          <p:nvPr/>
        </p:nvSpPr>
        <p:spPr>
          <a:xfrm>
            <a:off x="451413" y="6311900"/>
            <a:ext cx="583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Source: </a:t>
            </a:r>
            <a:r>
              <a:rPr lang="fr-BE" dirty="0" err="1"/>
              <a:t>Renewable</a:t>
            </a:r>
            <a:r>
              <a:rPr lang="fr-BE" dirty="0"/>
              <a:t> ninja (https://www.renewables.ninja)</a:t>
            </a:r>
          </a:p>
        </p:txBody>
      </p:sp>
      <p:pic>
        <p:nvPicPr>
          <p:cNvPr id="10" name="Espace réservé du contenu 9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3273124E-53B7-3046-00AA-FFDAACFB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4" y="1009344"/>
            <a:ext cx="10154736" cy="5077368"/>
          </a:xfr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0B5C000-4B8A-BFCA-3F2F-D4D05DED1467}"/>
              </a:ext>
            </a:extLst>
          </p:cNvPr>
          <p:cNvSpPr/>
          <p:nvPr/>
        </p:nvSpPr>
        <p:spPr>
          <a:xfrm>
            <a:off x="10551465" y="1959403"/>
            <a:ext cx="405114" cy="38775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9ABA5C4-9558-04BD-E312-AADF736AAF2C}"/>
              </a:ext>
            </a:extLst>
          </p:cNvPr>
          <p:cNvSpPr/>
          <p:nvPr/>
        </p:nvSpPr>
        <p:spPr>
          <a:xfrm>
            <a:off x="7032761" y="3070572"/>
            <a:ext cx="405114" cy="27663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A7BEBFE-55D4-8F86-F1AA-3F9998120900}"/>
              </a:ext>
            </a:extLst>
          </p:cNvPr>
          <p:cNvSpPr/>
          <p:nvPr/>
        </p:nvSpPr>
        <p:spPr>
          <a:xfrm>
            <a:off x="9475020" y="1878380"/>
            <a:ext cx="405114" cy="395854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4BFCAD6-E4E8-2DB5-2EDF-0BB7BE10C9B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938311" y="5836922"/>
            <a:ext cx="279645" cy="43395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D40D671-069E-03C1-E36B-1D4445F48071}"/>
              </a:ext>
            </a:extLst>
          </p:cNvPr>
          <p:cNvSpPr txBox="1"/>
          <p:nvPr/>
        </p:nvSpPr>
        <p:spPr>
          <a:xfrm>
            <a:off x="6170953" y="6270875"/>
            <a:ext cx="153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>
                <a:solidFill>
                  <a:srgbClr val="FFC000"/>
                </a:solidFill>
              </a:rPr>
              <a:t>Dry </a:t>
            </a:r>
            <a:r>
              <a:rPr lang="fr-BE" sz="2800" b="1" dirty="0" err="1">
                <a:solidFill>
                  <a:srgbClr val="FFC000"/>
                </a:solidFill>
              </a:rPr>
              <a:t>year</a:t>
            </a:r>
            <a:endParaRPr lang="fr-BE" sz="2800" b="1" dirty="0">
              <a:solidFill>
                <a:srgbClr val="FFC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191015C-43B6-4A70-DC9E-6C9031827B25}"/>
              </a:ext>
            </a:extLst>
          </p:cNvPr>
          <p:cNvCxnSpPr>
            <a:cxnSpLocks/>
          </p:cNvCxnSpPr>
          <p:nvPr/>
        </p:nvCxnSpPr>
        <p:spPr>
          <a:xfrm flipH="1">
            <a:off x="9583896" y="5836922"/>
            <a:ext cx="93681" cy="41970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F4A4B40-D858-71D6-9E8A-D3EC75258830}"/>
              </a:ext>
            </a:extLst>
          </p:cNvPr>
          <p:cNvCxnSpPr>
            <a:stCxn id="2" idx="2"/>
          </p:cNvCxnSpPr>
          <p:nvPr/>
        </p:nvCxnSpPr>
        <p:spPr>
          <a:xfrm>
            <a:off x="10754022" y="5836922"/>
            <a:ext cx="0" cy="3323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697CC00-C3F4-C5CF-BF16-B554A34ACE5A}"/>
              </a:ext>
            </a:extLst>
          </p:cNvPr>
          <p:cNvSpPr txBox="1"/>
          <p:nvPr/>
        </p:nvSpPr>
        <p:spPr>
          <a:xfrm>
            <a:off x="8014756" y="6234956"/>
            <a:ext cx="205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chemeClr val="accent6"/>
                </a:solidFill>
              </a:rPr>
              <a:t>Humid</a:t>
            </a:r>
            <a:r>
              <a:rPr lang="fr-BE" sz="2800" b="1" dirty="0">
                <a:solidFill>
                  <a:schemeClr val="accent6"/>
                </a:solidFill>
              </a:rPr>
              <a:t> </a:t>
            </a:r>
            <a:r>
              <a:rPr lang="fr-BE" sz="2800" b="1" dirty="0" err="1">
                <a:solidFill>
                  <a:schemeClr val="accent6"/>
                </a:solidFill>
              </a:rPr>
              <a:t>year</a:t>
            </a:r>
            <a:endParaRPr lang="fr-BE" sz="2800" b="1" dirty="0">
              <a:solidFill>
                <a:schemeClr val="accent6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85C1DC4-E420-ABF0-E016-3BA7660EA838}"/>
              </a:ext>
            </a:extLst>
          </p:cNvPr>
          <p:cNvSpPr txBox="1"/>
          <p:nvPr/>
        </p:nvSpPr>
        <p:spPr>
          <a:xfrm>
            <a:off x="9960081" y="6044879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>
                <a:solidFill>
                  <a:srgbClr val="FF0000"/>
                </a:solidFill>
              </a:rPr>
              <a:t>Average</a:t>
            </a:r>
            <a:r>
              <a:rPr lang="fr-BE" sz="2800" b="1" dirty="0">
                <a:solidFill>
                  <a:srgbClr val="FF0000"/>
                </a:solidFill>
              </a:rPr>
              <a:t> </a:t>
            </a:r>
            <a:r>
              <a:rPr lang="fr-BE" sz="2800" b="1" dirty="0" err="1">
                <a:solidFill>
                  <a:srgbClr val="FF0000"/>
                </a:solidFill>
              </a:rPr>
              <a:t>year</a:t>
            </a:r>
            <a:endParaRPr lang="fr-BE" sz="2800" b="1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1C58D9-ACB3-5DFF-0E66-0FBDE581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13</a:t>
            </a:fld>
            <a:endParaRPr lang="fr-B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2AE6BE1-BEC2-6957-629F-4E29055F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64" y="99824"/>
            <a:ext cx="10515600" cy="1325563"/>
          </a:xfrm>
        </p:spPr>
        <p:txBody>
          <a:bodyPr/>
          <a:lstStyle/>
          <a:p>
            <a:r>
              <a:rPr lang="fr-BE" dirty="0" err="1"/>
              <a:t>Weather</a:t>
            </a:r>
            <a:r>
              <a:rPr lang="fr-B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53460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773D0-513E-3D06-23A0-707A0834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/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BE" sz="4000" dirty="0"/>
                  <a:t>CF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BE" sz="4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</m:nary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  <m:r>
                      <a:rPr lang="fr-BE" sz="4000" b="0" i="1" smtClean="0">
                        <a:latin typeface="Cambria Math" panose="02040503050406030204" pitchFamily="18" charset="0"/>
                      </a:rPr>
                      <m:t>=70%</m:t>
                    </m:r>
                  </m:oMath>
                </a14:m>
                <a:endParaRPr lang="fr-BE" sz="4000" b="0" dirty="0"/>
              </a:p>
              <a:p>
                <a:endParaRPr lang="fr-BE" sz="4000" b="0" dirty="0"/>
              </a:p>
              <a:p>
                <a:r>
                  <a:rPr lang="fr-BE" sz="4000" dirty="0"/>
                  <a:t> 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fr-BE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𝑖𝑛𝑓𝑙𝑜𝑤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4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func>
                          <m:funcPr>
                            <m:ctrlP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fr-BE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BE" sz="40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den>
                            </m:f>
                          </m:fName>
                          <m:e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fr-BE" sz="4000" b="0" i="1" smtClean="0">
                                <a:latin typeface="Cambria Math" panose="02040503050406030204" pitchFamily="18" charset="0"/>
                              </a:rPr>
                              <m:t> 8760</m:t>
                            </m:r>
                          </m:e>
                        </m:func>
                      </m:den>
                    </m:f>
                  </m:oMath>
                </a14:m>
                <a:endParaRPr lang="fr-BE" sz="40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959595-4513-7872-766F-7E4284D9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6" y="2474076"/>
                <a:ext cx="5305228" cy="3296480"/>
              </a:xfrm>
              <a:prstGeom prst="rect">
                <a:avLst/>
              </a:prstGeom>
              <a:blipFill>
                <a:blip r:embed="rId2"/>
                <a:stretch>
                  <a:fillRect l="-58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DDD933B4-17A3-90DD-8F7D-F7FB7DB5EA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5740" y="2120900"/>
            <a:ext cx="441960" cy="162560"/>
          </a:xfrm>
          <a:prstGeom prst="curvedConnector3">
            <a:avLst>
              <a:gd name="adj1" fmla="val 433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BE8700-7149-D5A9-C821-9F261C8AEBEE}"/>
              </a:ext>
            </a:extLst>
          </p:cNvPr>
          <p:cNvSpPr txBox="1"/>
          <p:nvPr/>
        </p:nvSpPr>
        <p:spPr>
          <a:xfrm>
            <a:off x="2661649" y="155749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[MWh]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4E84A-B6B1-6720-9C34-F05433BC31AD}"/>
              </a:ext>
            </a:extLst>
          </p:cNvPr>
          <p:cNvSpPr txBox="1"/>
          <p:nvPr/>
        </p:nvSpPr>
        <p:spPr>
          <a:xfrm>
            <a:off x="7191858" y="1646454"/>
            <a:ext cx="481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Dimensionalised</a:t>
            </a:r>
            <a:r>
              <a:rPr lang="en-US" sz="2000" dirty="0"/>
              <a:t> using an average year (2022) as reference.</a:t>
            </a:r>
            <a:endParaRPr lang="fr-BE" sz="2000" dirty="0"/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D9C535E9-C346-C660-F2D3-23284B93F8A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44766" y="2000397"/>
            <a:ext cx="1647092" cy="97162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E41C7F-0116-0AB9-1071-AB3AD682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14</a:t>
            </a:fld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/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fr-BE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3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3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=0.7 ∗8760=6132 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BE" sz="3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BE" sz="3000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B9E94F7-887C-0B6F-7788-3E425F2D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53" y="4500152"/>
                <a:ext cx="6062172" cy="967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8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2373-0031-F96E-EE60-C3342830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6EE3-19CF-36A0-8A90-F6FFFCF0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Precipitation</a:t>
            </a:r>
            <a:r>
              <a:rPr lang="fr-BE" dirty="0"/>
              <a:t>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/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𝑖𝑛𝑓𝑙𝑜𝑤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𝑚𝑚</m:t>
                                      </m:r>
                                    </m:num>
                                    <m:den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f>
                                <m:fPr>
                                  <m:ctrlP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fr-B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921B85-64D6-19EE-B35E-1009F22AC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8" y="4230832"/>
                <a:ext cx="7444730" cy="986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E1472E51-98D4-7941-8470-C2164EEBE95A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>
            <a:off x="5787137" y="3626773"/>
            <a:ext cx="2179823" cy="610167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EE49474-1907-FD58-4275-3AE0EA3E9197}"/>
              </a:ext>
            </a:extLst>
          </p:cNvPr>
          <p:cNvSpPr txBox="1"/>
          <p:nvPr/>
        </p:nvSpPr>
        <p:spPr>
          <a:xfrm>
            <a:off x="2885440" y="3303606"/>
            <a:ext cx="290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2"/>
                </a:solidFill>
              </a:rPr>
              <a:t>Constant </a:t>
            </a:r>
            <a:r>
              <a:rPr lang="fr-BE" dirty="0" err="1">
                <a:solidFill>
                  <a:schemeClr val="accent2"/>
                </a:solidFill>
              </a:rPr>
              <a:t>converting</a:t>
            </a:r>
            <a:r>
              <a:rPr lang="fr-BE" dirty="0">
                <a:solidFill>
                  <a:schemeClr val="accent2"/>
                </a:solidFill>
              </a:rPr>
              <a:t> all the </a:t>
            </a:r>
            <a:r>
              <a:rPr lang="fr-BE" dirty="0" err="1">
                <a:solidFill>
                  <a:schemeClr val="accent2"/>
                </a:solidFill>
              </a:rPr>
              <a:t>precipitation</a:t>
            </a:r>
            <a:r>
              <a:rPr lang="fr-BE" dirty="0">
                <a:solidFill>
                  <a:schemeClr val="accent2"/>
                </a:solidFill>
              </a:rPr>
              <a:t> in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/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</a:t>
                </a:r>
                <a:r>
                  <a:rPr lang="en-US" dirty="0"/>
                  <a:t>is the variable representing the installed power of the power plant.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  <m:r>
                      <a:rPr lang="fr-B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err="1"/>
                  <a:t>adimensionalised</a:t>
                </a:r>
                <a:r>
                  <a:rPr lang="en-US" dirty="0"/>
                  <a:t> with</a:t>
                </a:r>
                <a:r>
                  <a:rPr lang="fr-B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BE" dirty="0"/>
                  <a:t> . </a:t>
                </a:r>
                <a:r>
                  <a:rPr lang="en-US" dirty="0"/>
                  <a:t>It will be multiplied later by </a:t>
                </a:r>
                <a14:m>
                  <m:oMath xmlns:m="http://schemas.openxmlformats.org/officeDocument/2006/math">
                    <m:r>
                      <a:rPr lang="fr-BE" i="1">
                        <a:latin typeface="Cambria Math" panose="02040503050406030204" pitchFamily="18" charset="0"/>
                      </a:rPr>
                      <m:t>𝑐𝑎</m:t>
                    </m:r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BE" i="1">
                            <a:latin typeface="Cambria Math" panose="02040503050406030204" pitchFamily="18" charset="0"/>
                          </a:rPr>
                          <m:t>𝑑𝑎𝑚</m:t>
                        </m:r>
                      </m:sub>
                    </m:sSub>
                  </m:oMath>
                </a14:m>
                <a:r>
                  <a:rPr lang="en-US" dirty="0"/>
                  <a:t>, a variable representing the installed capacity.</a:t>
                </a:r>
                <a:endParaRPr lang="fr-BE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43A7B2C-1D8E-4D39-6F0C-0879C749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5459159"/>
                <a:ext cx="7323305" cy="945580"/>
              </a:xfrm>
              <a:prstGeom prst="rect">
                <a:avLst/>
              </a:prstGeom>
              <a:blipFill>
                <a:blip r:embed="rId3"/>
                <a:stretch>
                  <a:fillRect l="-749" t="-4516" r="-250" b="-967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0D6D02-2008-5AC1-310E-03E8A9D5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15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/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B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𝑀𝑊</m:t>
                              </m:r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𝑖𝑛𝑓𝑙𝑜𝑤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num>
                                <m:den>
                                  <m:r>
                                    <a:rPr lang="fr-BE" sz="2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(2022)</m:t>
                          </m:r>
                        </m:den>
                      </m:f>
                      <m:f>
                        <m:fPr>
                          <m:ctrlPr>
                            <a:rPr lang="fr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BE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8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BE" sz="2800" b="0" dirty="0"/>
                  <a:t>        </a:t>
                </a:r>
                <a14:m>
                  <m:oMath xmlns:m="http://schemas.openxmlformats.org/officeDocument/2006/math"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BE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6132</m:t>
                        </m:r>
                      </m:num>
                      <m:den>
                        <m:r>
                          <a:rPr lang="fr-BE" sz="2800" b="0" i="1" dirty="0" smtClean="0">
                            <a:latin typeface="Cambria Math" panose="02040503050406030204" pitchFamily="18" charset="0"/>
                          </a:rPr>
                          <m:t>701.881</m:t>
                        </m:r>
                      </m:den>
                    </m:f>
                    <m:r>
                      <a:rPr lang="fr-BE" sz="2800" b="0" i="1" dirty="0" smtClean="0">
                        <a:latin typeface="Cambria Math" panose="02040503050406030204" pitchFamily="18" charset="0"/>
                      </a:rPr>
                      <m:t>=8.74</m:t>
                    </m:r>
                  </m:oMath>
                </a14:m>
                <a:endParaRPr lang="fr-BE" sz="28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1137212-1017-49C1-8ADB-A4C19C9A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86" y="1640488"/>
                <a:ext cx="5299208" cy="17624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7FA65EA9-655E-D76F-4297-EA9E6EC9393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4336288" y="2175788"/>
            <a:ext cx="1986498" cy="1127818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/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B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BE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fr-BE" sz="2400" b="0" i="1" smtClean="0">
                        <a:latin typeface="Cambria Math" panose="02040503050406030204" pitchFamily="18" charset="0"/>
                      </a:rPr>
                      <m:t>=0.7 ∗8760=6132</m:t>
                    </m:r>
                  </m:oMath>
                </a14:m>
                <a:r>
                  <a:rPr lang="fr-BE" sz="2400" dirty="0"/>
                  <a:t> [h]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49B161F-ECA4-737B-F499-0B9FCA4F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94" y="1756481"/>
                <a:ext cx="4309578" cy="609654"/>
              </a:xfrm>
              <a:prstGeom prst="rect">
                <a:avLst/>
              </a:prstGeom>
              <a:blipFill>
                <a:blip r:embed="rId5"/>
                <a:stretch>
                  <a:fillRect r="-3536" b="-11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81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4D8D7-EEB1-D5D6-F277-846EA28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Assumptions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B408124-C9D9-83F0-65D8-0B5195BBF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0281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E28EE4-42AA-3F57-86A4-8246EE8F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537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0EB91D-CD80-CEC1-9EFD-3C4E4452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764005-AC9E-E781-1C62-78F63A55A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7EA63D2E-3C0D-5637-51EA-C5020D2E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51EDB8-D9A1-9740-B25D-94EA9AB6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Dam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0F3EF999-14DE-370C-48F9-A4556D726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6085977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1AAD75-04C3-45C7-45C5-F2050D8F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17</a:t>
            </a:fld>
            <a:endParaRPr lang="fr-BE"/>
          </a:p>
        </p:txBody>
      </p:sp>
      <p:pic>
        <p:nvPicPr>
          <p:cNvPr id="6" name="Image 5" descr="Une image contenant montagne, plein air, eau, paysage&#10;&#10;Le contenu généré par l’IA peut être incorrect.">
            <a:extLst>
              <a:ext uri="{FF2B5EF4-FFF2-40B4-BE49-F238E27FC236}">
                <a16:creationId xmlns:a16="http://schemas.microsoft.com/office/drawing/2014/main" id="{94D015DA-2EF1-A19F-8383-4C9D159D3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240955" cy="69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4F674-56AB-4278-5B9F-7DA124E3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299EF-037C-B9A5-7392-B05C78D5A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9187F44-9EB9-CBEB-9524-67AA86AC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CDCDB90-628F-99FD-B038-2EE05E40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dirty="0"/>
              <a:t>Dam </a:t>
            </a:r>
            <a:r>
              <a:rPr lang="fr-BE" dirty="0" err="1"/>
              <a:t>storage</a:t>
            </a:r>
            <a:r>
              <a:rPr lang="fr-BE" dirty="0"/>
              <a:t> </a:t>
            </a:r>
            <a:r>
              <a:rPr lang="fr-BE" dirty="0" err="1"/>
              <a:t>equations</a:t>
            </a:r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f>
                      <m:f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fr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𝑖𝑛𝑓𝑙𝑜𝑤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𝑜𝑢𝑡𝑓𝑙𝑜𝑤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𝑠𝑝𝑖𝑙𝑙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r-BE" dirty="0"/>
                  <a:t> </a:t>
                </a:r>
              </a:p>
            </p:txBody>
          </p:sp>
        </mc:Choice>
        <mc:Fallback>
          <p:sp>
            <p:nvSpPr>
              <p:cNvPr id="15" name="Espace réservé du contenu 2">
                <a:extLst>
                  <a:ext uri="{FF2B5EF4-FFF2-40B4-BE49-F238E27FC236}">
                    <a16:creationId xmlns:a16="http://schemas.microsoft.com/office/drawing/2014/main" id="{258F5ECF-F356-C49D-3D26-FF9EE957F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062" y="2271885"/>
                <a:ext cx="9093740" cy="849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14:cNvPr>
              <p14:cNvContentPartPr/>
              <p14:nvPr/>
            </p14:nvContentPartPr>
            <p14:xfrm>
              <a:off x="8053680" y="2215122"/>
              <a:ext cx="920160" cy="920160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7CE3C5FC-E2FE-3215-7403-95D5EF5F83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7560" y="2209002"/>
                <a:ext cx="93240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14:cNvPr>
              <p14:cNvContentPartPr/>
              <p14:nvPr/>
            </p14:nvContentPartPr>
            <p14:xfrm>
              <a:off x="3598320" y="2137362"/>
              <a:ext cx="996840" cy="99684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1905A23-FA21-EFA2-109D-4CB95F09C6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2200" y="2131242"/>
                <a:ext cx="100908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/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B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B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𝐷𝐴</m:t>
                          </m:r>
                          <m:sSub>
                            <m:sSubPr>
                              <m:ctrlP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B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CFDB960-40DF-4660-2CB7-468A06E1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713" y="3213474"/>
                <a:ext cx="2927532" cy="694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lèche : virage 20">
            <a:extLst>
              <a:ext uri="{FF2B5EF4-FFF2-40B4-BE49-F238E27FC236}">
                <a16:creationId xmlns:a16="http://schemas.microsoft.com/office/drawing/2014/main" id="{DCB5DD5B-FC0C-21C4-56E7-2A50E065E731}"/>
              </a:ext>
            </a:extLst>
          </p:cNvPr>
          <p:cNvSpPr/>
          <p:nvPr/>
        </p:nvSpPr>
        <p:spPr>
          <a:xfrm flipV="1">
            <a:off x="6712950" y="3055840"/>
            <a:ext cx="477414" cy="456883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2" name="Flèche : virage 21">
            <a:extLst>
              <a:ext uri="{FF2B5EF4-FFF2-40B4-BE49-F238E27FC236}">
                <a16:creationId xmlns:a16="http://schemas.microsoft.com/office/drawing/2014/main" id="{8741C7A0-54B6-971B-72BD-F65331ACD9F2}"/>
              </a:ext>
            </a:extLst>
          </p:cNvPr>
          <p:cNvSpPr/>
          <p:nvPr/>
        </p:nvSpPr>
        <p:spPr>
          <a:xfrm>
            <a:off x="9753893" y="1730752"/>
            <a:ext cx="477414" cy="473871"/>
          </a:xfrm>
          <a:prstGeom prst="ben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/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∈[0;∞]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B2275D7-F5B0-C94A-2922-DAB2156F3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951" y="1690688"/>
                <a:ext cx="990849" cy="307777"/>
              </a:xfrm>
              <a:prstGeom prst="rect">
                <a:avLst/>
              </a:prstGeom>
              <a:blipFill>
                <a:blip r:embed="rId8"/>
                <a:stretch>
                  <a:fillRect t="-1961" r="-9202" b="-3333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72F506B2-F766-732F-C33B-BDF37BB1AAB0}"/>
              </a:ext>
            </a:extLst>
          </p:cNvPr>
          <p:cNvSpPr txBox="1"/>
          <p:nvPr/>
        </p:nvSpPr>
        <p:spPr>
          <a:xfrm>
            <a:off x="838200" y="181044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Balance</a:t>
            </a:r>
            <a:r>
              <a:rPr lang="fr-BE" sz="2400" dirty="0"/>
              <a:t> : </a:t>
            </a:r>
            <a:endParaRPr lang="fr-BE" sz="24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119A-94F4-F02C-1390-261643BB8A0D}"/>
              </a:ext>
            </a:extLst>
          </p:cNvPr>
          <p:cNvSpPr txBox="1"/>
          <p:nvPr/>
        </p:nvSpPr>
        <p:spPr>
          <a:xfrm>
            <a:off x="838200" y="4662807"/>
            <a:ext cx="186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Initial state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/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BE" sz="2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BE" sz="2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BE" sz="26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𝑠𝑝𝑖𝑙𝑙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𝑖𝑛𝑓𝑙𝑜𝑤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BE" sz="2600" b="0" dirty="0"/>
              </a:p>
              <a:p>
                <a:pPr algn="ctr"/>
                <a:endParaRPr lang="fr-BE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80A2D18-B326-6D73-9562-BF8167DFE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666" y="5262972"/>
                <a:ext cx="7664227" cy="7091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>
            <a:extLst>
              <a:ext uri="{FF2B5EF4-FFF2-40B4-BE49-F238E27FC236}">
                <a16:creationId xmlns:a16="http://schemas.microsoft.com/office/drawing/2014/main" id="{273B760E-E025-8030-5E3E-AE0969920F6C}"/>
              </a:ext>
            </a:extLst>
          </p:cNvPr>
          <p:cNvSpPr txBox="1"/>
          <p:nvPr/>
        </p:nvSpPr>
        <p:spPr>
          <a:xfrm>
            <a:off x="8340724" y="5972140"/>
            <a:ext cx="30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Where T </a:t>
            </a:r>
            <a:r>
              <a:rPr lang="fr-BE" dirty="0" err="1"/>
              <a:t>is</a:t>
            </a:r>
            <a:r>
              <a:rPr lang="fr-BE" dirty="0"/>
              <a:t> the last time </a:t>
            </a:r>
            <a:r>
              <a:rPr lang="fr-BE" dirty="0" err="1"/>
              <a:t>step</a:t>
            </a:r>
            <a:r>
              <a:rPr lang="fr-BE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4071FC6-6175-C7E4-317C-E0008A6A6D0A}"/>
              </a:ext>
            </a:extLst>
          </p:cNvPr>
          <p:cNvSpPr txBox="1"/>
          <p:nvPr/>
        </p:nvSpPr>
        <p:spPr>
          <a:xfrm>
            <a:off x="7366883" y="1216187"/>
            <a:ext cx="225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 </a:t>
            </a:r>
            <a:r>
              <a:rPr lang="fr-BE" dirty="0" err="1">
                <a:solidFill>
                  <a:srgbClr val="FF0000"/>
                </a:solidFill>
              </a:rPr>
              <a:t>environmental</a:t>
            </a:r>
            <a:r>
              <a:rPr lang="fr-BE" dirty="0">
                <a:solidFill>
                  <a:srgbClr val="FF0000"/>
                </a:solidFill>
              </a:rPr>
              <a:t> flow </a:t>
            </a:r>
            <a:r>
              <a:rPr lang="fr-BE" dirty="0" err="1">
                <a:solidFill>
                  <a:srgbClr val="FF0000"/>
                </a:solidFill>
              </a:rPr>
              <a:t>is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considered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47A764D-FD17-94DF-B380-14E42B01FF80}"/>
              </a:ext>
            </a:extLst>
          </p:cNvPr>
          <p:cNvSpPr txBox="1"/>
          <p:nvPr/>
        </p:nvSpPr>
        <p:spPr>
          <a:xfrm>
            <a:off x="1603839" y="3530733"/>
            <a:ext cx="376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power generation, no pumping.</a:t>
            </a:r>
            <a:endParaRPr lang="fr-BE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B3C2AEE-954E-F6D8-F45C-2DFC750F8A36}"/>
              </a:ext>
            </a:extLst>
          </p:cNvPr>
          <p:cNvCxnSpPr/>
          <p:nvPr/>
        </p:nvCxnSpPr>
        <p:spPr>
          <a:xfrm>
            <a:off x="3929974" y="2976664"/>
            <a:ext cx="0" cy="436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611E652-D9D5-F1A9-DD4F-2CBF9B0C1AD1}"/>
              </a:ext>
            </a:extLst>
          </p:cNvPr>
          <p:cNvCxnSpPr/>
          <p:nvPr/>
        </p:nvCxnSpPr>
        <p:spPr>
          <a:xfrm flipV="1">
            <a:off x="8667345" y="1967687"/>
            <a:ext cx="0" cy="405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1BA6B0C7-8BE2-B1F5-B7EC-7BDB2784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446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DB407-DC53-7246-C8A7-53BCDBF4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0A51F9-E42E-708E-75E3-C46C2C0D6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AEC84AF3-6376-FDAD-EC26-4A6AB374B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8E228D-CCDE-F63E-5874-4B17EFF85841}"/>
              </a:ext>
            </a:extLst>
          </p:cNvPr>
          <p:cNvSpPr txBox="1"/>
          <p:nvPr/>
        </p:nvSpPr>
        <p:spPr>
          <a:xfrm>
            <a:off x="702013" y="70364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Capacity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/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≤100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𝑀𝑊h</m:t>
                      </m:r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754E8B4-40E5-5791-47A5-ACBEC774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1347281"/>
                <a:ext cx="299729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DBC3DECB-4F82-390B-A3BD-2C4175533695}"/>
              </a:ext>
            </a:extLst>
          </p:cNvPr>
          <p:cNvSpPr txBox="1"/>
          <p:nvPr/>
        </p:nvSpPr>
        <p:spPr>
          <a:xfrm>
            <a:off x="702013" y="2402747"/>
            <a:ext cx="2358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 err="1"/>
              <a:t>Discharge</a:t>
            </a:r>
            <a:r>
              <a:rPr lang="fr-BE" sz="2400" u="sng" dirty="0"/>
              <a:t> max</a:t>
            </a:r>
            <a:r>
              <a:rPr lang="fr-BE" sz="2400" dirty="0"/>
              <a:t> 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/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𝑠𝑑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𝑑𝑎𝑚</m:t>
                              </m:r>
                            </m:sub>
                          </m:sSub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𝐷𝑎</m:t>
                          </m:r>
                          <m:sSub>
                            <m:sSubPr>
                              <m:ctrlP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BE" sz="2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b>
                          </m:sSub>
                        </m:den>
                      </m:f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𝑀𝑊h</m:t>
                          </m:r>
                        </m:num>
                        <m:den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264CDDB-FB6B-7F64-122D-61C3BF1D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44" y="3119658"/>
                <a:ext cx="3936847" cy="827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BA66572F-4997-9A52-CE44-29B1B1448DCB}"/>
              </a:ext>
            </a:extLst>
          </p:cNvPr>
          <p:cNvSpPr txBox="1"/>
          <p:nvPr/>
        </p:nvSpPr>
        <p:spPr>
          <a:xfrm>
            <a:off x="702013" y="4335309"/>
            <a:ext cx="2936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u="sng" dirty="0"/>
              <a:t>Energy </a:t>
            </a:r>
            <a:r>
              <a:rPr lang="fr-BE" sz="2400" u="sng" dirty="0" err="1"/>
              <a:t>stored</a:t>
            </a:r>
            <a:r>
              <a:rPr lang="fr-BE" sz="2400" u="sng" dirty="0"/>
              <a:t> range</a:t>
            </a:r>
            <a:r>
              <a:rPr lang="fr-BE" sz="2400" dirty="0"/>
              <a:t>: </a:t>
            </a:r>
            <a:endParaRPr lang="fr-BE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/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fr-BE" sz="2600" b="0" i="1" smtClean="0">
                          <a:latin typeface="Cambria Math" panose="02040503050406030204" pitchFamily="18" charset="0"/>
                        </a:rPr>
                        <m:t>𝑐𝑎</m:t>
                      </m:r>
                      <m:sSub>
                        <m:sSubPr>
                          <m:ctrlPr>
                            <a:rPr lang="fr-BE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BE" sz="2600" b="0" i="1" smtClean="0">
                              <a:latin typeface="Cambria Math" panose="02040503050406030204" pitchFamily="18" charset="0"/>
                            </a:rPr>
                            <m:t>𝑑𝑎𝑚</m:t>
                          </m:r>
                        </m:sub>
                      </m:sSub>
                    </m:oMath>
                  </m:oMathPara>
                </a14:m>
                <a:endParaRPr lang="fr-BE" sz="26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788B7E0-91B9-7D83-606A-ED362670D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74" y="5195863"/>
                <a:ext cx="267271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693A8BC0-633F-04E3-F55B-1D079176DC5B}"/>
              </a:ext>
            </a:extLst>
          </p:cNvPr>
          <p:cNvSpPr txBox="1"/>
          <p:nvPr/>
        </p:nvSpPr>
        <p:spPr>
          <a:xfrm>
            <a:off x="6437677" y="1131837"/>
            <a:ext cx="5223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maximum capacity corresponds to a reservoir holding </a:t>
            </a:r>
            <a:r>
              <a:rPr lang="fr-BE" sz="2400" dirty="0"/>
              <a:t>326 200</a:t>
            </a:r>
            <a:r>
              <a:rPr lang="en-US" sz="2400" dirty="0"/>
              <a:t> m³ of water.</a:t>
            </a:r>
            <a:endParaRPr lang="fr-BE" sz="2400" dirty="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1F469E7-B83C-613B-017E-736C9B61EF4F}"/>
              </a:ext>
            </a:extLst>
          </p:cNvPr>
          <p:cNvSpPr/>
          <p:nvPr/>
        </p:nvSpPr>
        <p:spPr>
          <a:xfrm>
            <a:off x="5087566" y="1347281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CA995AC4-65BE-B610-45DA-DFF13B4A7E6D}"/>
              </a:ext>
            </a:extLst>
          </p:cNvPr>
          <p:cNvSpPr/>
          <p:nvPr/>
        </p:nvSpPr>
        <p:spPr>
          <a:xfrm>
            <a:off x="5087566" y="5195863"/>
            <a:ext cx="1008434" cy="40011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8125332-C741-D4A8-80D1-FC97BD889A44}"/>
              </a:ext>
            </a:extLst>
          </p:cNvPr>
          <p:cNvSpPr txBox="1"/>
          <p:nvPr/>
        </p:nvSpPr>
        <p:spPr>
          <a:xfrm>
            <a:off x="6437677" y="4980419"/>
            <a:ext cx="5223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no minimum water required in the reservoir </a:t>
            </a:r>
            <a:endParaRPr lang="fr-BE" sz="2400" dirty="0"/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75491A9B-700B-FB9A-F160-5964656A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5627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1D2EA79F-76BA-97AF-E1FA-81F15E9C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5" r="12035" b="-1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44D7E0-10D1-2242-52B2-372CC979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 err="1"/>
              <a:t>Outline</a:t>
            </a:r>
            <a:endParaRPr lang="fr-BE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997E580-01C8-80FC-AAC1-AD3D96701D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721706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3C9B11-CDAF-4363-18E8-43704FE0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6899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ce réservé du contenu 33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2D6584F2-C1BC-821D-F032-5099F336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1" y="1348729"/>
            <a:ext cx="6858860" cy="5144145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527E01-A364-9A50-D6B2-10F73B2C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</a:t>
            </a:r>
            <a:r>
              <a:rPr lang="fr-BE" dirty="0" err="1"/>
              <a:t>electrical</a:t>
            </a:r>
            <a:r>
              <a:rPr lang="fr-BE" dirty="0"/>
              <a:t> mix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62556C-AE0E-B8EA-D58C-49579354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20</a:t>
            </a:fld>
            <a:endParaRPr lang="fr-BE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B4FE1F-187A-4C64-71FD-EBD05E7E83C0}"/>
              </a:ext>
            </a:extLst>
          </p:cNvPr>
          <p:cNvSpPr txBox="1"/>
          <p:nvPr/>
        </p:nvSpPr>
        <p:spPr>
          <a:xfrm>
            <a:off x="7199623" y="1840092"/>
            <a:ext cx="234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u="sng" dirty="0"/>
              <a:t>Power </a:t>
            </a:r>
            <a:r>
              <a:rPr lang="fr-BE" sz="2400" b="1" u="sng" dirty="0" err="1"/>
              <a:t>installed</a:t>
            </a:r>
            <a:endParaRPr lang="fr-BE" sz="2400" b="1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C2FBC5-F5F5-5054-9E1D-31401BA3332F}"/>
              </a:ext>
            </a:extLst>
          </p:cNvPr>
          <p:cNvSpPr txBox="1"/>
          <p:nvPr/>
        </p:nvSpPr>
        <p:spPr>
          <a:xfrm>
            <a:off x="7199623" y="2554586"/>
            <a:ext cx="2938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PV panels : 17.4 MW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C21B256-C286-431F-6B94-2D78D81B723F}"/>
              </a:ext>
            </a:extLst>
          </p:cNvPr>
          <p:cNvSpPr txBox="1"/>
          <p:nvPr/>
        </p:nvSpPr>
        <p:spPr>
          <a:xfrm>
            <a:off x="7199623" y="3293567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Wind turbine : 32 MW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357215-E42C-CBCE-18AC-0901E219BB49}"/>
              </a:ext>
            </a:extLst>
          </p:cNvPr>
          <p:cNvSpPr txBox="1"/>
          <p:nvPr/>
        </p:nvSpPr>
        <p:spPr>
          <a:xfrm>
            <a:off x="7199623" y="4029648"/>
            <a:ext cx="258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Dam : 5 MW (20h)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FE3D5F5-8320-100A-3E10-A257D89FA227}"/>
              </a:ext>
            </a:extLst>
          </p:cNvPr>
          <p:cNvSpPr txBox="1"/>
          <p:nvPr/>
        </p:nvSpPr>
        <p:spPr>
          <a:xfrm>
            <a:off x="7199623" y="4765729"/>
            <a:ext cx="2735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Battery : 3 MW (4h) </a:t>
            </a:r>
          </a:p>
        </p:txBody>
      </p:sp>
    </p:spTree>
    <p:extLst>
      <p:ext uri="{BB962C8B-B14F-4D97-AF65-F5344CB8AC3E}">
        <p14:creationId xmlns:p14="http://schemas.microsoft.com/office/powerpoint/2010/main" val="290150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0B8113-10BE-78CC-66E5-ED44916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21</a:t>
            </a:fld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F2A7E7-315A-89BB-B0B5-ACE10D44503B}"/>
              </a:ext>
            </a:extLst>
          </p:cNvPr>
          <p:cNvSpPr txBox="1"/>
          <p:nvPr/>
        </p:nvSpPr>
        <p:spPr>
          <a:xfrm>
            <a:off x="2384389" y="719740"/>
            <a:ext cx="2107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>
                <a:solidFill>
                  <a:srgbClr val="FFC000"/>
                </a:solidFill>
              </a:rPr>
              <a:t>Dry </a:t>
            </a:r>
            <a:r>
              <a:rPr lang="fr-BE" sz="4000" b="1" u="sng" dirty="0" err="1">
                <a:solidFill>
                  <a:srgbClr val="FFC000"/>
                </a:solidFill>
              </a:rPr>
              <a:t>year</a:t>
            </a:r>
            <a:endParaRPr lang="fr-BE" sz="4000" b="1" u="sng" dirty="0">
              <a:solidFill>
                <a:srgbClr val="FFC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606036-37DE-8B14-727C-5205288DBDDA}"/>
              </a:ext>
            </a:extLst>
          </p:cNvPr>
          <p:cNvSpPr txBox="1"/>
          <p:nvPr/>
        </p:nvSpPr>
        <p:spPr>
          <a:xfrm>
            <a:off x="7712136" y="719740"/>
            <a:ext cx="2863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b="1" u="sng" dirty="0" err="1">
                <a:solidFill>
                  <a:schemeClr val="accent6"/>
                </a:solidFill>
              </a:rPr>
              <a:t>Humid</a:t>
            </a:r>
            <a:r>
              <a:rPr lang="fr-BE" sz="4000" b="1" u="sng" dirty="0">
                <a:solidFill>
                  <a:schemeClr val="accent6"/>
                </a:solidFill>
              </a:rPr>
              <a:t> </a:t>
            </a:r>
            <a:r>
              <a:rPr lang="fr-BE" sz="4000" b="1" u="sng" dirty="0" err="1">
                <a:solidFill>
                  <a:schemeClr val="accent6"/>
                </a:solidFill>
              </a:rPr>
              <a:t>year</a:t>
            </a:r>
            <a:endParaRPr lang="fr-BE" sz="4000" b="1" u="sng" dirty="0">
              <a:solidFill>
                <a:schemeClr val="accent6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33A69A4-8123-6C1D-6010-403A498686A0}"/>
              </a:ext>
            </a:extLst>
          </p:cNvPr>
          <p:cNvSpPr txBox="1"/>
          <p:nvPr/>
        </p:nvSpPr>
        <p:spPr>
          <a:xfrm>
            <a:off x="2566852" y="5961514"/>
            <a:ext cx="7596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dirty="0"/>
              <a:t>Total </a:t>
            </a:r>
            <a:r>
              <a:rPr lang="fr-BE" sz="2800" dirty="0" err="1"/>
              <a:t>cost</a:t>
            </a:r>
            <a:r>
              <a:rPr lang="fr-BE" sz="2800" dirty="0"/>
              <a:t> :  3.4 M€       </a:t>
            </a:r>
            <a:r>
              <a:rPr lang="fr-BE" sz="2800" dirty="0">
                <a:sym typeface="Wingdings" panose="05000000000000000000" pitchFamily="2" charset="2"/>
              </a:rPr>
              <a:t> LCOE = 106.60 €/MWh </a:t>
            </a:r>
            <a:r>
              <a:rPr lang="fr-BE" sz="2800" dirty="0"/>
              <a:t> </a:t>
            </a:r>
          </a:p>
        </p:txBody>
      </p:sp>
      <p:pic>
        <p:nvPicPr>
          <p:cNvPr id="41" name="Image 40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1C195855-C0F2-0A99-B729-07060C8A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3" y="1496828"/>
            <a:ext cx="5852172" cy="4389129"/>
          </a:xfrm>
          <a:prstGeom prst="rect">
            <a:avLst/>
          </a:prstGeom>
        </p:spPr>
      </p:pic>
      <p:pic>
        <p:nvPicPr>
          <p:cNvPr id="43" name="Image 42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86BC868B-5474-913D-17DE-D25DD392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95" y="149682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9E5B8F-EBF6-663C-2CDD-8ABB09A8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BE" sz="4800" dirty="0" err="1"/>
              <a:t>Why</a:t>
            </a:r>
            <a:r>
              <a:rPr lang="fr-BE" sz="4800" dirty="0"/>
              <a:t> </a:t>
            </a:r>
            <a:r>
              <a:rPr lang="fr-BE" sz="4800" dirty="0" err="1"/>
              <a:t>doesn’t</a:t>
            </a:r>
            <a:r>
              <a:rPr lang="fr-BE" sz="4800" dirty="0"/>
              <a:t> the dam store more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C53E0-20B9-4B61-09AF-22BD177A1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72384"/>
            <a:ext cx="9941319" cy="3369796"/>
          </a:xfrm>
        </p:spPr>
        <p:txBody>
          <a:bodyPr anchor="ctr">
            <a:normAutofit/>
          </a:bodyPr>
          <a:lstStyle/>
          <a:p>
            <a:r>
              <a:rPr lang="fr-BE" sz="2400" dirty="0"/>
              <a:t>There </a:t>
            </a:r>
            <a:r>
              <a:rPr lang="fr-BE" sz="2400" dirty="0" err="1"/>
              <a:t>is</a:t>
            </a:r>
            <a:r>
              <a:rPr lang="fr-BE" sz="2400" dirty="0"/>
              <a:t> a </a:t>
            </a:r>
            <a:r>
              <a:rPr lang="fr-BE" sz="2400" dirty="0" err="1"/>
              <a:t>strong</a:t>
            </a:r>
            <a:r>
              <a:rPr lang="fr-BE" sz="2400" dirty="0"/>
              <a:t> </a:t>
            </a:r>
            <a:r>
              <a:rPr lang="fr-BE" sz="2400" dirty="0" err="1"/>
              <a:t>seasonal</a:t>
            </a:r>
            <a:r>
              <a:rPr lang="fr-BE" sz="2400" dirty="0"/>
              <a:t> </a:t>
            </a:r>
            <a:r>
              <a:rPr lang="fr-BE" sz="2400" dirty="0" err="1"/>
              <a:t>contrast</a:t>
            </a:r>
            <a:r>
              <a:rPr lang="fr-BE" sz="2400" dirty="0"/>
              <a:t> </a:t>
            </a:r>
            <a:r>
              <a:rPr lang="fr-BE" sz="2400" dirty="0" err="1"/>
              <a:t>between</a:t>
            </a:r>
            <a:r>
              <a:rPr lang="fr-BE" sz="2400" dirty="0"/>
              <a:t> the </a:t>
            </a:r>
            <a:r>
              <a:rPr lang="fr-BE" sz="2400" dirty="0" err="1"/>
              <a:t>humid</a:t>
            </a:r>
            <a:r>
              <a:rPr lang="fr-BE" sz="2400" dirty="0"/>
              <a:t> and dry </a:t>
            </a:r>
            <a:r>
              <a:rPr lang="fr-BE" sz="2400" dirty="0" err="1"/>
              <a:t>periods</a:t>
            </a:r>
            <a:r>
              <a:rPr lang="fr-BE" sz="2400" dirty="0"/>
              <a:t> in </a:t>
            </a:r>
            <a:r>
              <a:rPr lang="fr-BE" sz="2400" dirty="0" err="1"/>
              <a:t>Ecuador</a:t>
            </a:r>
            <a:r>
              <a:rPr lang="fr-BE" sz="2400" dirty="0"/>
              <a:t>. </a:t>
            </a:r>
          </a:p>
          <a:p>
            <a:r>
              <a:rPr lang="fr-BE" sz="2400" dirty="0"/>
              <a:t>There was more water in 2017 due to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.</a:t>
            </a:r>
          </a:p>
          <a:p>
            <a:r>
              <a:rPr lang="fr-BE" sz="2400" dirty="0" err="1"/>
              <a:t>When</a:t>
            </a:r>
            <a:r>
              <a:rPr lang="fr-BE" sz="2400" dirty="0"/>
              <a:t> </a:t>
            </a:r>
            <a:r>
              <a:rPr lang="fr-BE" sz="2400" dirty="0" err="1"/>
              <a:t>extrem</a:t>
            </a:r>
            <a:r>
              <a:rPr lang="fr-BE" sz="2400" dirty="0"/>
              <a:t> </a:t>
            </a:r>
            <a:r>
              <a:rPr lang="fr-BE" sz="2400" dirty="0" err="1"/>
              <a:t>rainfall</a:t>
            </a:r>
            <a:r>
              <a:rPr lang="fr-BE" sz="2400" dirty="0"/>
              <a:t> </a:t>
            </a:r>
            <a:r>
              <a:rPr lang="fr-BE" sz="2400" dirty="0" err="1"/>
              <a:t>occurs</a:t>
            </a:r>
            <a:r>
              <a:rPr lang="fr-BE" sz="2400" dirty="0"/>
              <a:t>, the </a:t>
            </a:r>
            <a:r>
              <a:rPr lang="fr-BE" sz="2400" dirty="0" err="1"/>
              <a:t>reservoir</a:t>
            </a:r>
            <a:r>
              <a:rPr lang="fr-BE" sz="2400" dirty="0"/>
              <a:t>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quicly</a:t>
            </a:r>
            <a:r>
              <a:rPr lang="fr-BE" sz="2400" dirty="0"/>
              <a:t> full, </a:t>
            </a:r>
            <a:r>
              <a:rPr lang="fr-BE" sz="2400" dirty="0" err="1"/>
              <a:t>so</a:t>
            </a:r>
            <a:r>
              <a:rPr lang="fr-BE" sz="2400" dirty="0"/>
              <a:t> the </a:t>
            </a:r>
            <a:r>
              <a:rPr lang="fr-BE" sz="2400" dirty="0" err="1"/>
              <a:t>excess</a:t>
            </a:r>
            <a:r>
              <a:rPr lang="fr-BE" sz="2400" dirty="0"/>
              <a:t> water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splilled</a:t>
            </a:r>
            <a:r>
              <a:rPr lang="fr-BE" sz="2400" dirty="0"/>
              <a:t> </a:t>
            </a:r>
            <a:r>
              <a:rPr lang="fr-BE" sz="2400" dirty="0" err="1"/>
              <a:t>rather</a:t>
            </a:r>
            <a:r>
              <a:rPr lang="fr-BE" sz="2400" dirty="0"/>
              <a:t> </a:t>
            </a:r>
            <a:r>
              <a:rPr lang="fr-BE" sz="2400" dirty="0" err="1"/>
              <a:t>than</a:t>
            </a:r>
            <a:r>
              <a:rPr lang="fr-BE" sz="2400" dirty="0"/>
              <a:t> </a:t>
            </a:r>
            <a:r>
              <a:rPr lang="fr-BE" sz="2400" dirty="0" err="1"/>
              <a:t>stored</a:t>
            </a:r>
            <a:r>
              <a:rPr lang="fr-BE" sz="2400" dirty="0"/>
              <a:t>. In 2017, 80 % of water was </a:t>
            </a:r>
            <a:r>
              <a:rPr lang="fr-BE" sz="2400" dirty="0" err="1"/>
              <a:t>spilled</a:t>
            </a:r>
            <a:r>
              <a:rPr lang="fr-BE" sz="2400" dirty="0"/>
              <a:t> from the dam.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63489F-72A3-86F5-6D5B-9E2A020A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F481CF-2B25-44F8-9ABD-87635612E34D}" type="slidenum">
              <a:rPr lang="fr-BE" smtClean="0"/>
              <a:pPr>
                <a:spcAft>
                  <a:spcPts val="600"/>
                </a:spcAft>
              </a:pPr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146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A5C27FB-F389-E824-F199-50851F9DC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136525"/>
            <a:ext cx="10443211" cy="32924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355FD-33B6-39A4-BC9B-B57ABDEB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23</a:t>
            </a:fld>
            <a:endParaRPr lang="fr-BE"/>
          </a:p>
        </p:txBody>
      </p:sp>
      <p:pic>
        <p:nvPicPr>
          <p:cNvPr id="8" name="Image 7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E49FE43-8D3B-211C-3BC1-B08302CBB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6" y="3428999"/>
            <a:ext cx="10628597" cy="342900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A6B1B9-43BC-9103-43F9-DEBE5DA9B95C}"/>
              </a:ext>
            </a:extLst>
          </p:cNvPr>
          <p:cNvSpPr txBox="1"/>
          <p:nvPr/>
        </p:nvSpPr>
        <p:spPr>
          <a:xfrm>
            <a:off x="212574" y="58651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4D59B9-CC59-1E5B-963B-4AC49A66F23A}"/>
              </a:ext>
            </a:extLst>
          </p:cNvPr>
          <p:cNvSpPr txBox="1"/>
          <p:nvPr/>
        </p:nvSpPr>
        <p:spPr>
          <a:xfrm>
            <a:off x="287717" y="4015512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3418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10FE0-9138-367E-A4F0-D6182DEA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9F9BD6-C327-C79F-E051-7171BF1C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fr-BE" dirty="0" err="1"/>
              <a:t>Integrating</a:t>
            </a:r>
            <a:r>
              <a:rPr lang="fr-BE" dirty="0"/>
              <a:t>  the dam on the campus </a:t>
            </a:r>
            <a:r>
              <a:rPr lang="fr-BE" dirty="0" err="1"/>
              <a:t>allows</a:t>
            </a:r>
            <a:r>
              <a:rPr lang="fr-BE" dirty="0"/>
              <a:t> to observe the </a:t>
            </a:r>
            <a:r>
              <a:rPr lang="fr-BE" dirty="0" err="1"/>
              <a:t>variability</a:t>
            </a:r>
            <a:r>
              <a:rPr lang="fr-BE" dirty="0"/>
              <a:t> of </a:t>
            </a:r>
            <a:r>
              <a:rPr lang="fr-BE" dirty="0" err="1"/>
              <a:t>hydropower</a:t>
            </a:r>
            <a:r>
              <a:rPr lang="fr-BE" dirty="0"/>
              <a:t> in </a:t>
            </a:r>
            <a:r>
              <a:rPr lang="fr-BE" dirty="0" err="1"/>
              <a:t>Ecuador</a:t>
            </a:r>
            <a:r>
              <a:rPr lang="fr-BE" dirty="0"/>
              <a:t>. </a:t>
            </a:r>
          </a:p>
          <a:p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fluctiations</a:t>
            </a:r>
            <a:r>
              <a:rPr lang="fr-BE" dirty="0"/>
              <a:t> cause variations in the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importing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from the national </a:t>
            </a:r>
            <a:r>
              <a:rPr lang="fr-BE" dirty="0" err="1"/>
              <a:t>grid</a:t>
            </a:r>
            <a:r>
              <a:rPr lang="fr-BE" dirty="0"/>
              <a:t>. </a:t>
            </a:r>
          </a:p>
          <a:p>
            <a:r>
              <a:rPr lang="fr-BE" dirty="0"/>
              <a:t>The final </a:t>
            </a:r>
            <a:r>
              <a:rPr lang="fr-BE" dirty="0" err="1"/>
              <a:t>Levelized</a:t>
            </a:r>
            <a:r>
              <a:rPr lang="fr-BE" dirty="0"/>
              <a:t> </a:t>
            </a:r>
            <a:r>
              <a:rPr lang="fr-BE" dirty="0" err="1"/>
              <a:t>cost</a:t>
            </a:r>
            <a:r>
              <a:rPr lang="fr-BE" dirty="0"/>
              <a:t> of </a:t>
            </a:r>
            <a:r>
              <a:rPr lang="fr-BE" dirty="0" err="1"/>
              <a:t>Electricity</a:t>
            </a:r>
            <a:r>
              <a:rPr lang="fr-BE" dirty="0"/>
              <a:t> (LCOE)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higher, </a:t>
            </a:r>
            <a:r>
              <a:rPr lang="fr-BE" dirty="0" err="1"/>
              <a:t>since</a:t>
            </a:r>
            <a:r>
              <a:rPr lang="fr-BE" dirty="0"/>
              <a:t> more </a:t>
            </a:r>
            <a:r>
              <a:rPr lang="fr-BE" dirty="0" err="1"/>
              <a:t>renewable</a:t>
            </a:r>
            <a:r>
              <a:rPr lang="fr-BE" dirty="0"/>
              <a:t> </a:t>
            </a:r>
            <a:r>
              <a:rPr lang="fr-BE" dirty="0" err="1"/>
              <a:t>energy</a:t>
            </a:r>
            <a:r>
              <a:rPr lang="fr-BE" dirty="0"/>
              <a:t> sources must </a:t>
            </a:r>
            <a:r>
              <a:rPr lang="fr-BE" dirty="0" err="1"/>
              <a:t>be</a:t>
            </a:r>
            <a:r>
              <a:rPr lang="fr-BE" dirty="0"/>
              <a:t> available to </a:t>
            </a:r>
            <a:r>
              <a:rPr lang="fr-BE" dirty="0" err="1"/>
              <a:t>meet</a:t>
            </a:r>
            <a:r>
              <a:rPr lang="fr-BE" dirty="0"/>
              <a:t> </a:t>
            </a:r>
            <a:r>
              <a:rPr lang="fr-BE" dirty="0" err="1"/>
              <a:t>electricity</a:t>
            </a:r>
            <a:r>
              <a:rPr lang="fr-BE" dirty="0"/>
              <a:t> </a:t>
            </a:r>
            <a:r>
              <a:rPr lang="fr-BE" dirty="0" err="1"/>
              <a:t>demand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water </a:t>
            </a:r>
            <a:r>
              <a:rPr lang="fr-BE" dirty="0" err="1"/>
              <a:t>suffly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insufficient</a:t>
            </a:r>
            <a:r>
              <a:rPr lang="fr-BE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B1C317-7353-8763-5B06-D195CFA5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0494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iel, plein air, bâtiment, nuage&#10;&#10;Le contenu généré par l’IA peut être incorrect.">
            <a:extLst>
              <a:ext uri="{FF2B5EF4-FFF2-40B4-BE49-F238E27FC236}">
                <a16:creationId xmlns:a16="http://schemas.microsoft.com/office/drawing/2014/main" id="{CE5F1BFE-B2F1-4F96-3938-09446AC7F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4" cy="726440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995F24-7E57-57CA-D41D-C2DCFDE5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25</a:t>
            </a:fld>
            <a:endParaRPr lang="fr-BE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3147F0-4A19-EDA4-E35F-A5AC14DD661B}"/>
              </a:ext>
            </a:extLst>
          </p:cNvPr>
          <p:cNvSpPr txBox="1"/>
          <p:nvPr/>
        </p:nvSpPr>
        <p:spPr>
          <a:xfrm>
            <a:off x="3856827" y="615803"/>
            <a:ext cx="4491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6600" b="1" dirty="0"/>
              <a:t>Thank </a:t>
            </a:r>
            <a:r>
              <a:rPr lang="fr-BE" sz="6600" b="1" dirty="0" err="1"/>
              <a:t>you</a:t>
            </a:r>
            <a:r>
              <a:rPr lang="fr-BE" sz="6600" b="1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5687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874064-1CB9-FA75-416B-617B30D8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6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Technologies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CFE8A89-5202-42D4-6199-CD9458738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991683"/>
              </p:ext>
            </p:extLst>
          </p:nvPr>
        </p:nvGraphicFramePr>
        <p:xfrm>
          <a:off x="677634" y="1672479"/>
          <a:ext cx="595828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AF300C-0C38-B294-4A2F-58D973F7EBC2}"/>
              </a:ext>
            </a:extLst>
          </p:cNvPr>
          <p:cNvSpPr/>
          <p:nvPr/>
        </p:nvSpPr>
        <p:spPr>
          <a:xfrm>
            <a:off x="6626088" y="2168861"/>
            <a:ext cx="4359902" cy="138727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Import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A51296F-3431-DB89-BC30-083C468163BA}"/>
              </a:ext>
            </a:extLst>
          </p:cNvPr>
          <p:cNvSpPr/>
          <p:nvPr/>
        </p:nvSpPr>
        <p:spPr>
          <a:xfrm>
            <a:off x="6626088" y="3819790"/>
            <a:ext cx="4359902" cy="138727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BE" sz="2400" dirty="0"/>
          </a:p>
          <a:p>
            <a:pPr algn="ctr"/>
            <a:r>
              <a:rPr lang="fr-BE" sz="2400" dirty="0"/>
              <a:t>Export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7FA23A-4390-DC5A-81FB-E9182497B0ED}"/>
              </a:ext>
            </a:extLst>
          </p:cNvPr>
          <p:cNvSpPr txBox="1"/>
          <p:nvPr/>
        </p:nvSpPr>
        <p:spPr>
          <a:xfrm>
            <a:off x="7648864" y="1380092"/>
            <a:ext cx="2522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But also : 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CA853E4-CA76-649D-5D88-3255C0889A15}"/>
              </a:ext>
            </a:extLst>
          </p:cNvPr>
          <p:cNvSpPr/>
          <p:nvPr/>
        </p:nvSpPr>
        <p:spPr>
          <a:xfrm>
            <a:off x="6626088" y="1502727"/>
            <a:ext cx="887431" cy="4024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" name="Graphique 15" descr="Panier de course avec un remplissage uni">
            <a:extLst>
              <a:ext uri="{FF2B5EF4-FFF2-40B4-BE49-F238E27FC236}">
                <a16:creationId xmlns:a16="http://schemas.microsoft.com/office/drawing/2014/main" id="{35F92842-239F-46CE-57C4-083BF09DD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321" y="2405300"/>
            <a:ext cx="914400" cy="914400"/>
          </a:xfrm>
          <a:prstGeom prst="rect">
            <a:avLst/>
          </a:prstGeom>
        </p:spPr>
      </p:pic>
      <p:pic>
        <p:nvPicPr>
          <p:cNvPr id="18" name="Graphique 17" descr="Pièces contour">
            <a:extLst>
              <a:ext uri="{FF2B5EF4-FFF2-40B4-BE49-F238E27FC236}">
                <a16:creationId xmlns:a16="http://schemas.microsoft.com/office/drawing/2014/main" id="{5E5C7413-A8E1-DBD2-48F9-D012E4B8F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0321" y="4056229"/>
            <a:ext cx="914400" cy="9144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63CE3D-B27E-D84A-111B-645DB37E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85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Une image contenant motif, Bleu électrique, Caractère coloré, tissu&#10;&#10;Le contenu généré par l’IA peut être incorrect.">
            <a:extLst>
              <a:ext uri="{FF2B5EF4-FFF2-40B4-BE49-F238E27FC236}">
                <a16:creationId xmlns:a16="http://schemas.microsoft.com/office/drawing/2014/main" id="{42C5C53C-025C-9163-A0B9-2F353989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67" r="9589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2D472A-683E-6883-21A2-5363940B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PV panels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98E5BC-78E0-C915-4F7F-6F3E71CB001A}"/>
              </a:ext>
            </a:extLst>
          </p:cNvPr>
          <p:cNvSpPr txBox="1"/>
          <p:nvPr/>
        </p:nvSpPr>
        <p:spPr>
          <a:xfrm>
            <a:off x="5047561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3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F4AC8A-1862-E601-AFDE-F567382B2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055510"/>
              </p:ext>
            </p:extLst>
          </p:nvPr>
        </p:nvGraphicFramePr>
        <p:xfrm>
          <a:off x="5827047" y="1481559"/>
          <a:ext cx="6245639" cy="473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57D164-D62C-453B-8E50-7964F26F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4</a:t>
            </a:fld>
            <a:endParaRPr lang="fr-BE"/>
          </a:p>
        </p:txBody>
      </p:sp>
      <p:pic>
        <p:nvPicPr>
          <p:cNvPr id="6" name="Picture 5" descr="Batterie de panneaux solaires">
            <a:extLst>
              <a:ext uri="{FF2B5EF4-FFF2-40B4-BE49-F238E27FC236}">
                <a16:creationId xmlns:a16="http://schemas.microsoft.com/office/drawing/2014/main" id="{ACE0B674-2192-CB6B-54BF-BCC28FF15C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106" r="15939" b="-1"/>
          <a:stretch>
            <a:fillRect/>
          </a:stretch>
        </p:blipFill>
        <p:spPr>
          <a:xfrm>
            <a:off x="-7367" y="0"/>
            <a:ext cx="4855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Parc éolien au crépuscule">
            <a:extLst>
              <a:ext uri="{FF2B5EF4-FFF2-40B4-BE49-F238E27FC236}">
                <a16:creationId xmlns:a16="http://schemas.microsoft.com/office/drawing/2014/main" id="{44BA4EBE-3E46-C4CE-31A0-038950C4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83" r="30796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463F51-382F-C41D-30DD-AE616666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Wind turbine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5A0320C4-9E38-0CD8-C60E-AA955B8D0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461234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10F45A1-384A-4297-ECEB-98DBA84D0A63}"/>
              </a:ext>
            </a:extLst>
          </p:cNvPr>
          <p:cNvSpPr txBox="1"/>
          <p:nvPr/>
        </p:nvSpPr>
        <p:spPr>
          <a:xfrm>
            <a:off x="5138049" y="6075144"/>
            <a:ext cx="694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BE" dirty="0"/>
              <a:t>Source: Danish  Energy Agency (</a:t>
            </a:r>
            <a:r>
              <a:rPr lang="en-US" dirty="0">
                <a:hlinkClick r:id="rId8"/>
              </a:rPr>
              <a:t>Technology Data for Generation of Electricity and District Heating</a:t>
            </a:r>
            <a:r>
              <a:rPr lang="fr-BE" dirty="0"/>
              <a:t>)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2383AC-B957-03B5-7BB7-EE60AC03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8519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99DD8-0410-4260-A229-E2C90DDA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687A8A-A64B-3206-5BB9-138CB4CFB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92AEBF4A-53FB-0EF1-1781-379935D8A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033377-3DDE-EE40-9CC6-07C8D4A9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Battery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2087070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3" name="Espace réservé du contenu 2">
                <a:extLst>
                  <a:ext uri="{FF2B5EF4-FFF2-40B4-BE49-F238E27FC236}">
                    <a16:creationId xmlns:a16="http://schemas.microsoft.com/office/drawing/2014/main" id="{1F8EA5FE-3D95-B124-C41A-A7126BCBAB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2087070"/>
                  </p:ext>
                </p:extLst>
              </p:nvPr>
            </p:nvGraphicFramePr>
            <p:xfrm>
              <a:off x="5827048" y="1868487"/>
              <a:ext cx="5721484" cy="42892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8DB762-00F1-CB5F-872A-E8D5A301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6</a:t>
            </a:fld>
            <a:endParaRPr lang="fr-BE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79F8C2-F14C-3C8A-7F26-9573DCFC3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130" y="-72801"/>
            <a:ext cx="5721484" cy="7003602"/>
          </a:xfrm>
          <a:prstGeom prst="rect">
            <a:avLst/>
          </a:prstGeom>
        </p:spPr>
      </p:pic>
      <p:sp>
        <p:nvSpPr>
          <p:cNvPr id="8" name="ZoneTexte 7">
            <a:hlinkClick r:id="rId9"/>
            <a:extLst>
              <a:ext uri="{FF2B5EF4-FFF2-40B4-BE49-F238E27FC236}">
                <a16:creationId xmlns:a16="http://schemas.microsoft.com/office/drawing/2014/main" id="{B301D6BD-AE93-B275-E801-67962F17ABC0}"/>
              </a:ext>
            </a:extLst>
          </p:cNvPr>
          <p:cNvSpPr txBox="1"/>
          <p:nvPr/>
        </p:nvSpPr>
        <p:spPr>
          <a:xfrm>
            <a:off x="5508995" y="6088559"/>
            <a:ext cx="6758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/>
              <a:t>Source : </a:t>
            </a:r>
            <a:r>
              <a:rPr lang="fr-BE" sz="1100" dirty="0" err="1"/>
              <a:t>Invinity</a:t>
            </a:r>
            <a:r>
              <a:rPr lang="fr-BE" sz="1100" dirty="0"/>
              <a:t> data </a:t>
            </a:r>
            <a:r>
              <a:rPr lang="fr-BE" sz="1100" dirty="0" err="1"/>
              <a:t>sheet</a:t>
            </a:r>
            <a:r>
              <a:rPr lang="fr-BE" sz="1100" dirty="0"/>
              <a:t> (https://invinity.com/</a:t>
            </a:r>
            <a:r>
              <a:rPr lang="fr-BE" sz="1100" dirty="0" err="1"/>
              <a:t>wp</a:t>
            </a:r>
            <a:r>
              <a:rPr lang="fr-BE" sz="1100" dirty="0"/>
              <a:t>-content/</a:t>
            </a:r>
            <a:r>
              <a:rPr lang="fr-BE" sz="1100" dirty="0" err="1"/>
              <a:t>uploads</a:t>
            </a:r>
            <a:r>
              <a:rPr lang="fr-BE" sz="1100" dirty="0"/>
              <a:t>/2024/12/Invinity-ENDURIUM-Data-Sheet-MAR000020-2024-12.pdf?_gl=1*lzgj6v*_up*MQ..*_</a:t>
            </a:r>
            <a:r>
              <a:rPr lang="fr-BE" sz="1100" dirty="0" err="1"/>
              <a:t>gs</a:t>
            </a:r>
            <a:r>
              <a:rPr lang="fr-BE" sz="1100" dirty="0"/>
              <a:t>*MQ..&amp;</a:t>
            </a:r>
            <a:r>
              <a:rPr lang="fr-BE" sz="1100" dirty="0" err="1"/>
              <a:t>gclid</a:t>
            </a:r>
            <a:r>
              <a:rPr lang="fr-BE" sz="1100" dirty="0"/>
              <a:t>=CjwKCAiA65m7BhAwEiwAAgu4JFqYz_U4PtidA2i2jJlRaFiS13FNLzbv9fz0VtaHFF2xsj7x1VRSZBoCTVQQAvD_BwE)</a:t>
            </a:r>
          </a:p>
        </p:txBody>
      </p:sp>
    </p:spTree>
    <p:extLst>
      <p:ext uri="{BB962C8B-B14F-4D97-AF65-F5344CB8AC3E}">
        <p14:creationId xmlns:p14="http://schemas.microsoft.com/office/powerpoint/2010/main" val="30484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248BB-906C-7885-DEE9-E07533CC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3D0586-38C6-890C-1E69-6B24E512E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!!Arc">
            <a:extLst>
              <a:ext uri="{FF2B5EF4-FFF2-40B4-BE49-F238E27FC236}">
                <a16:creationId xmlns:a16="http://schemas.microsoft.com/office/drawing/2014/main" id="{B3276097-8C5D-004E-3153-F6928614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706652-B213-9295-BB79-08A44B10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fr-BE" dirty="0"/>
              <a:t>National </a:t>
            </a:r>
            <a:r>
              <a:rPr lang="fr-BE" dirty="0" err="1"/>
              <a:t>grid</a:t>
            </a:r>
            <a:endParaRPr lang="fr-BE" dirty="0"/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D827CAE4-3C87-D7E4-224B-ADB24CA2F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523420"/>
              </p:ext>
            </p:extLst>
          </p:nvPr>
        </p:nvGraphicFramePr>
        <p:xfrm>
          <a:off x="5827048" y="1868487"/>
          <a:ext cx="5721484" cy="4289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8305E5-935F-AB30-717C-0A30851E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7</a:t>
            </a:fld>
            <a:endParaRPr lang="fr-BE"/>
          </a:p>
        </p:txBody>
      </p:sp>
      <p:pic>
        <p:nvPicPr>
          <p:cNvPr id="5" name="Image 4" descr="Une image contenant tour, ciel, bâtiment, pylône&#10;&#10;Le contenu généré par l’IA peut être incorrect.">
            <a:extLst>
              <a:ext uri="{FF2B5EF4-FFF2-40B4-BE49-F238E27FC236}">
                <a16:creationId xmlns:a16="http://schemas.microsoft.com/office/drawing/2014/main" id="{5128A7AE-7F7F-748B-2282-A0B03E6FE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55997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2AF59-B197-DAC6-C495-25DD7D53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Demand</a:t>
            </a:r>
            <a:r>
              <a:rPr lang="fr-BE" dirty="0"/>
              <a:t> 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F5F7F43-D31D-DC3D-B584-E776C096F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2712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07847C-7392-D763-37C1-E33ACE4B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859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0FA1F-7182-EFC5-2DAE-75B96EFB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Electrical</a:t>
            </a:r>
            <a:r>
              <a:rPr lang="fr-BE" dirty="0"/>
              <a:t> mix – First version</a:t>
            </a:r>
          </a:p>
        </p:txBody>
      </p:sp>
      <p:sp>
        <p:nvSpPr>
          <p:cNvPr id="10" name="Flèche : droite à entaille 9">
            <a:extLst>
              <a:ext uri="{FF2B5EF4-FFF2-40B4-BE49-F238E27FC236}">
                <a16:creationId xmlns:a16="http://schemas.microsoft.com/office/drawing/2014/main" id="{E0A74003-739D-C9D6-246A-9EB6083ADC04}"/>
              </a:ext>
            </a:extLst>
          </p:cNvPr>
          <p:cNvSpPr/>
          <p:nvPr/>
        </p:nvSpPr>
        <p:spPr>
          <a:xfrm>
            <a:off x="462354" y="5729836"/>
            <a:ext cx="746236" cy="34315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Flèche : droite à entaille 11">
            <a:extLst>
              <a:ext uri="{FF2B5EF4-FFF2-40B4-BE49-F238E27FC236}">
                <a16:creationId xmlns:a16="http://schemas.microsoft.com/office/drawing/2014/main" id="{CD7E71AE-0C4E-570A-2EB2-CCEA920202AD}"/>
              </a:ext>
            </a:extLst>
          </p:cNvPr>
          <p:cNvSpPr/>
          <p:nvPr/>
        </p:nvSpPr>
        <p:spPr>
          <a:xfrm>
            <a:off x="444088" y="6256267"/>
            <a:ext cx="740780" cy="343150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0000FF"/>
              </a:highlight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CA70E42-3DE4-41FE-62AF-AA3DCFACA4BE}"/>
              </a:ext>
            </a:extLst>
          </p:cNvPr>
          <p:cNvSpPr/>
          <p:nvPr/>
        </p:nvSpPr>
        <p:spPr>
          <a:xfrm>
            <a:off x="6035561" y="5805634"/>
            <a:ext cx="842467" cy="3226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066684-FB4C-5079-C093-98F8E1B37D29}"/>
              </a:ext>
            </a:extLst>
          </p:cNvPr>
          <p:cNvSpPr txBox="1"/>
          <p:nvPr/>
        </p:nvSpPr>
        <p:spPr>
          <a:xfrm>
            <a:off x="1274308" y="5669902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7.1 MW of </a:t>
            </a:r>
            <a:r>
              <a:rPr lang="fr-BE" sz="2400" dirty="0" err="1"/>
              <a:t>wind</a:t>
            </a:r>
            <a:r>
              <a:rPr lang="fr-BE" sz="2400" dirty="0"/>
              <a:t> turbine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9AE120-4A69-B4A0-BA88-0636C658A6A2}"/>
              </a:ext>
            </a:extLst>
          </p:cNvPr>
          <p:cNvSpPr txBox="1"/>
          <p:nvPr/>
        </p:nvSpPr>
        <p:spPr>
          <a:xfrm>
            <a:off x="1274308" y="6197010"/>
            <a:ext cx="209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12.9 MW of PV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85F419-B133-DC51-31BC-2C9C50D69A97}"/>
              </a:ext>
            </a:extLst>
          </p:cNvPr>
          <p:cNvSpPr txBox="1"/>
          <p:nvPr/>
        </p:nvSpPr>
        <p:spPr>
          <a:xfrm>
            <a:off x="6988796" y="5674551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1.562 M€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997606-1F12-EEBD-CE6D-CD6D9832B89B}"/>
              </a:ext>
            </a:extLst>
          </p:cNvPr>
          <p:cNvSpPr txBox="1"/>
          <p:nvPr/>
        </p:nvSpPr>
        <p:spPr>
          <a:xfrm>
            <a:off x="6988796" y="6136700"/>
            <a:ext cx="3928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/>
              <a:t>LCOE = 49.40 €/MWh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5DF18A-29AB-2606-7D72-3A88CAE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81CF-2B25-44F8-9ABD-87635612E34D}" type="slidenum">
              <a:rPr lang="fr-BE" smtClean="0"/>
              <a:t>9</a:t>
            </a:fld>
            <a:endParaRPr lang="fr-BE"/>
          </a:p>
        </p:txBody>
      </p:sp>
      <p:pic>
        <p:nvPicPr>
          <p:cNvPr id="19" name="Espace réservé du contenu 18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4F4E757A-6600-7F4C-9D59-30901B5E2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1" y="1042163"/>
            <a:ext cx="11353800" cy="4730750"/>
          </a:xfrm>
        </p:spPr>
      </p:pic>
    </p:spTree>
    <p:extLst>
      <p:ext uri="{BB962C8B-B14F-4D97-AF65-F5344CB8AC3E}">
        <p14:creationId xmlns:p14="http://schemas.microsoft.com/office/powerpoint/2010/main" val="24933652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16955</TotalTime>
  <Words>967</Words>
  <Application>Microsoft Office PowerPoint</Application>
  <PresentationFormat>Grand écran</PresentationFormat>
  <Paragraphs>177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Cambria Math</vt:lpstr>
      <vt:lpstr>Roboto</vt:lpstr>
      <vt:lpstr>Wingdings</vt:lpstr>
      <vt:lpstr>Thème Office</vt:lpstr>
      <vt:lpstr>Energy transition - Project</vt:lpstr>
      <vt:lpstr>Outline</vt:lpstr>
      <vt:lpstr>Technologies</vt:lpstr>
      <vt:lpstr>PV panels</vt:lpstr>
      <vt:lpstr>Wind turbine</vt:lpstr>
      <vt:lpstr>Battery</vt:lpstr>
      <vt:lpstr>National grid</vt:lpstr>
      <vt:lpstr>Demand </vt:lpstr>
      <vt:lpstr>Electrical mix – First version</vt:lpstr>
      <vt:lpstr>Comparaison with results of last semester</vt:lpstr>
      <vt:lpstr>A step further</vt:lpstr>
      <vt:lpstr>Topography analysis</vt:lpstr>
      <vt:lpstr>Weather analysis</vt:lpstr>
      <vt:lpstr>Precipitation translation</vt:lpstr>
      <vt:lpstr>Precipitation translation</vt:lpstr>
      <vt:lpstr>Assumptions</vt:lpstr>
      <vt:lpstr>Dam</vt:lpstr>
      <vt:lpstr>Dam storage equations</vt:lpstr>
      <vt:lpstr>Présentation PowerPoint</vt:lpstr>
      <vt:lpstr>Final electrical mix</vt:lpstr>
      <vt:lpstr>Présentation PowerPoint</vt:lpstr>
      <vt:lpstr>Why doesn’t the dam store more ?</vt:lpstr>
      <vt:lpstr>Présentation PowerPoint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Heinesch Zazie</dc:creator>
  <cp:lastModifiedBy>Heinesch Zazie</cp:lastModifiedBy>
  <cp:revision>1</cp:revision>
  <dcterms:created xsi:type="dcterms:W3CDTF">2025-05-13T12:16:28Z</dcterms:created>
  <dcterms:modified xsi:type="dcterms:W3CDTF">2025-05-25T06:54:19Z</dcterms:modified>
</cp:coreProperties>
</file>